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83" r:id="rId4"/>
    <p:sldId id="257" r:id="rId5"/>
    <p:sldId id="285" r:id="rId6"/>
    <p:sldId id="308" r:id="rId7"/>
    <p:sldId id="309" r:id="rId8"/>
    <p:sldId id="310" r:id="rId9"/>
    <p:sldId id="312" r:id="rId10"/>
    <p:sldId id="313" r:id="rId11"/>
    <p:sldId id="320" r:id="rId12"/>
    <p:sldId id="321" r:id="rId13"/>
    <p:sldId id="314" r:id="rId14"/>
    <p:sldId id="261" r:id="rId15"/>
    <p:sldId id="30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8" autoAdjust="0"/>
    <p:restoredTop sz="91713" autoAdjust="0"/>
  </p:normalViewPr>
  <p:slideViewPr>
    <p:cSldViewPr>
      <p:cViewPr>
        <p:scale>
          <a:sx n="75" d="100"/>
          <a:sy n="75" d="100"/>
        </p:scale>
        <p:origin x="-1272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#1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#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#3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0832B9-24CD-46DF-8CBC-A933C0414971}" type="doc">
      <dgm:prSet loTypeId="urn:microsoft.com/office/officeart/2005/8/layout/hList6" loCatId="list" qsTypeId="urn:microsoft.com/office/officeart/2005/8/quickstyle/simple4#1" qsCatId="simple" csTypeId="urn:microsoft.com/office/officeart/2005/8/colors/accent3_2#1" csCatId="accent3" phldr="1"/>
      <dgm:spPr/>
      <dgm:t>
        <a:bodyPr/>
        <a:lstStyle/>
        <a:p>
          <a:endParaRPr lang="zh-CN" altLang="en-US"/>
        </a:p>
      </dgm:t>
    </dgm:pt>
    <dgm:pt modelId="{63C1F3D1-8636-40CE-BB62-98B304CB50A1}">
      <dgm:prSet phldrT="[文本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组织建设</a:t>
          </a:r>
        </a:p>
      </dgm:t>
    </dgm:pt>
    <dgm:pt modelId="{A9A20861-AA39-4F5E-BC31-2E649A44A083}" type="parTrans" cxnId="{D8792EFA-46E5-4FED-9656-C3F86E2BC5E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BB124D-C2F1-4A3A-A895-F2225FB74567}" type="sibTrans" cxnId="{D8792EFA-46E5-4FED-9656-C3F86E2BC5E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42F385-D344-4C7B-837C-EABC5BCD6979}">
      <dgm:prSet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参与职能</a:t>
          </a:r>
        </a:p>
      </dgm:t>
    </dgm:pt>
    <dgm:pt modelId="{284D57FD-BE5B-4852-9859-9097FCF9F8FE}" type="parTrans" cxnId="{036161B8-2543-4B06-BFAD-6999F803805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A2BEBC4-239B-4FBD-8A49-7927DF03CFAE}" type="sibTrans" cxnId="{036161B8-2543-4B06-BFAD-6999F803805E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DB7069-AF31-40C5-88B7-A23F9391A26A}">
      <dgm:prSet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维护职能</a:t>
          </a:r>
        </a:p>
      </dgm:t>
    </dgm:pt>
    <dgm:pt modelId="{04FEA7A7-284C-4348-B9AF-DAE131FCDB20}" type="parTrans" cxnId="{A8CEE175-45EE-4646-BF88-7732A329137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1B90A6-8666-44D4-A90F-190E55DD505D}" type="sibTrans" cxnId="{A8CEE175-45EE-4646-BF88-7732A329137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8CF55B-69F3-4874-BC3D-0FA64D97915E}">
      <dgm:prSet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建设职能</a:t>
          </a:r>
        </a:p>
      </dgm:t>
    </dgm:pt>
    <dgm:pt modelId="{C4741B07-E876-48B9-A96E-E1F732111834}" type="parTrans" cxnId="{B2DEA6FE-EB47-483B-BCC0-F83B5EA467E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2F7389-AA8E-48A1-B91A-3EE8DB5551AC}" type="sibTrans" cxnId="{B2DEA6FE-EB47-483B-BCC0-F83B5EA467E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5447E8-2A73-4F12-91CE-2758DD78FBE7}">
      <dgm:prSet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教育职能</a:t>
          </a:r>
        </a:p>
      </dgm:t>
    </dgm:pt>
    <dgm:pt modelId="{7E66BD74-3080-4035-93D9-917223441060}" type="parTrans" cxnId="{17C6C1D3-D2A7-4509-AD27-27382D9CFF2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798179-25DC-4A55-BBB9-65F97861B8F3}" type="sibTrans" cxnId="{17C6C1D3-D2A7-4509-AD27-27382D9CFF2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8EA1E93-3FA9-4BE3-A374-75B5E856CBB1}" type="pres">
      <dgm:prSet presAssocID="{730832B9-24CD-46DF-8CBC-A933C04149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2E6029D-E5A8-4AF6-AB71-D886F631C705}" type="pres">
      <dgm:prSet presAssocID="{63C1F3D1-8636-40CE-BB62-98B304CB50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2A43A1-A3A4-4F7D-AB60-A4C444759D29}" type="pres">
      <dgm:prSet presAssocID="{83BB124D-C2F1-4A3A-A895-F2225FB74567}" presName="sibTrans" presStyleCnt="0"/>
      <dgm:spPr/>
    </dgm:pt>
    <dgm:pt modelId="{39C00AE2-2C1D-44ED-9F9B-9401D91435AF}" type="pres">
      <dgm:prSet presAssocID="{1D42F385-D344-4C7B-837C-EABC5BCD69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670760-5D52-44AF-B718-59D898C24167}" type="pres">
      <dgm:prSet presAssocID="{2A2BEBC4-239B-4FBD-8A49-7927DF03CFAE}" presName="sibTrans" presStyleCnt="0"/>
      <dgm:spPr/>
    </dgm:pt>
    <dgm:pt modelId="{C537CCA1-5EC9-4E47-B81A-B687607BDB94}" type="pres">
      <dgm:prSet presAssocID="{69DB7069-AF31-40C5-88B7-A23F9391A26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711E90B-51FB-4715-9239-98DD77B514B0}" type="pres">
      <dgm:prSet presAssocID="{621B90A6-8666-44D4-A90F-190E55DD505D}" presName="sibTrans" presStyleCnt="0"/>
      <dgm:spPr/>
    </dgm:pt>
    <dgm:pt modelId="{4C5DF3D5-F229-431C-9930-39A47CEC3E22}" type="pres">
      <dgm:prSet presAssocID="{278CF55B-69F3-4874-BC3D-0FA64D9791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6172BFB-3022-4AEB-B4EB-DB0A624EC890}" type="pres">
      <dgm:prSet presAssocID="{1C2F7389-AA8E-48A1-B91A-3EE8DB5551AC}" presName="sibTrans" presStyleCnt="0"/>
      <dgm:spPr/>
    </dgm:pt>
    <dgm:pt modelId="{C95818DB-4B2E-4EE0-9EA1-C8FD655969A3}" type="pres">
      <dgm:prSet presAssocID="{215447E8-2A73-4F12-91CE-2758DD78FB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36161B8-2543-4B06-BFAD-6999F803805E}" srcId="{730832B9-24CD-46DF-8CBC-A933C0414971}" destId="{1D42F385-D344-4C7B-837C-EABC5BCD6979}" srcOrd="1" destOrd="0" parTransId="{284D57FD-BE5B-4852-9859-9097FCF9F8FE}" sibTransId="{2A2BEBC4-239B-4FBD-8A49-7927DF03CFAE}"/>
    <dgm:cxn modelId="{EF6A5FB2-355D-4319-A1F3-95A25E95DAD1}" type="presOf" srcId="{278CF55B-69F3-4874-BC3D-0FA64D97915E}" destId="{4C5DF3D5-F229-431C-9930-39A47CEC3E22}" srcOrd="0" destOrd="0" presId="urn:microsoft.com/office/officeart/2005/8/layout/hList6"/>
    <dgm:cxn modelId="{A8CEE175-45EE-4646-BF88-7732A329137C}" srcId="{730832B9-24CD-46DF-8CBC-A933C0414971}" destId="{69DB7069-AF31-40C5-88B7-A23F9391A26A}" srcOrd="2" destOrd="0" parTransId="{04FEA7A7-284C-4348-B9AF-DAE131FCDB20}" sibTransId="{621B90A6-8666-44D4-A90F-190E55DD505D}"/>
    <dgm:cxn modelId="{A118B730-7F13-4007-BBE2-5DAA885B39B1}" type="presOf" srcId="{63C1F3D1-8636-40CE-BB62-98B304CB50A1}" destId="{22E6029D-E5A8-4AF6-AB71-D886F631C705}" srcOrd="0" destOrd="0" presId="urn:microsoft.com/office/officeart/2005/8/layout/hList6"/>
    <dgm:cxn modelId="{B2DEA6FE-EB47-483B-BCC0-F83B5EA467E7}" srcId="{730832B9-24CD-46DF-8CBC-A933C0414971}" destId="{278CF55B-69F3-4874-BC3D-0FA64D97915E}" srcOrd="3" destOrd="0" parTransId="{C4741B07-E876-48B9-A96E-E1F732111834}" sibTransId="{1C2F7389-AA8E-48A1-B91A-3EE8DB5551AC}"/>
    <dgm:cxn modelId="{B6A1202B-6FE4-4F27-BAD4-F2B0395C6A1C}" type="presOf" srcId="{1D42F385-D344-4C7B-837C-EABC5BCD6979}" destId="{39C00AE2-2C1D-44ED-9F9B-9401D91435AF}" srcOrd="0" destOrd="0" presId="urn:microsoft.com/office/officeart/2005/8/layout/hList6"/>
    <dgm:cxn modelId="{49DC9270-9946-43EA-B014-CA2FBB87D3FA}" type="presOf" srcId="{69DB7069-AF31-40C5-88B7-A23F9391A26A}" destId="{C537CCA1-5EC9-4E47-B81A-B687607BDB94}" srcOrd="0" destOrd="0" presId="urn:microsoft.com/office/officeart/2005/8/layout/hList6"/>
    <dgm:cxn modelId="{89202C27-735F-46F0-B943-BAD5FC632E14}" type="presOf" srcId="{730832B9-24CD-46DF-8CBC-A933C0414971}" destId="{38EA1E93-3FA9-4BE3-A374-75B5E856CBB1}" srcOrd="0" destOrd="0" presId="urn:microsoft.com/office/officeart/2005/8/layout/hList6"/>
    <dgm:cxn modelId="{D8792EFA-46E5-4FED-9656-C3F86E2BC5EB}" srcId="{730832B9-24CD-46DF-8CBC-A933C0414971}" destId="{63C1F3D1-8636-40CE-BB62-98B304CB50A1}" srcOrd="0" destOrd="0" parTransId="{A9A20861-AA39-4F5E-BC31-2E649A44A083}" sibTransId="{83BB124D-C2F1-4A3A-A895-F2225FB74567}"/>
    <dgm:cxn modelId="{17C6C1D3-D2A7-4509-AD27-27382D9CFF2D}" srcId="{730832B9-24CD-46DF-8CBC-A933C0414971}" destId="{215447E8-2A73-4F12-91CE-2758DD78FBE7}" srcOrd="4" destOrd="0" parTransId="{7E66BD74-3080-4035-93D9-917223441060}" sibTransId="{5B798179-25DC-4A55-BBB9-65F97861B8F3}"/>
    <dgm:cxn modelId="{BB454FCF-F1EB-41E3-A74C-EC545C834FC0}" type="presOf" srcId="{215447E8-2A73-4F12-91CE-2758DD78FBE7}" destId="{C95818DB-4B2E-4EE0-9EA1-C8FD655969A3}" srcOrd="0" destOrd="0" presId="urn:microsoft.com/office/officeart/2005/8/layout/hList6"/>
    <dgm:cxn modelId="{FAB2F625-F01C-4C1F-9CEC-880B2986B55E}" type="presParOf" srcId="{38EA1E93-3FA9-4BE3-A374-75B5E856CBB1}" destId="{22E6029D-E5A8-4AF6-AB71-D886F631C705}" srcOrd="0" destOrd="0" presId="urn:microsoft.com/office/officeart/2005/8/layout/hList6"/>
    <dgm:cxn modelId="{25823E08-77E7-486D-869F-31CFB3C81FDD}" type="presParOf" srcId="{38EA1E93-3FA9-4BE3-A374-75B5E856CBB1}" destId="{7A2A43A1-A3A4-4F7D-AB60-A4C444759D29}" srcOrd="1" destOrd="0" presId="urn:microsoft.com/office/officeart/2005/8/layout/hList6"/>
    <dgm:cxn modelId="{0D1B69E3-BB9C-4182-B3BB-CB2C3B4A1E5E}" type="presParOf" srcId="{38EA1E93-3FA9-4BE3-A374-75B5E856CBB1}" destId="{39C00AE2-2C1D-44ED-9F9B-9401D91435AF}" srcOrd="2" destOrd="0" presId="urn:microsoft.com/office/officeart/2005/8/layout/hList6"/>
    <dgm:cxn modelId="{ED4ECDE0-A7D2-4DED-B941-839735804B79}" type="presParOf" srcId="{38EA1E93-3FA9-4BE3-A374-75B5E856CBB1}" destId="{04670760-5D52-44AF-B718-59D898C24167}" srcOrd="3" destOrd="0" presId="urn:microsoft.com/office/officeart/2005/8/layout/hList6"/>
    <dgm:cxn modelId="{C715F17A-A5B4-49FA-898D-0D0CADD92D5B}" type="presParOf" srcId="{38EA1E93-3FA9-4BE3-A374-75B5E856CBB1}" destId="{C537CCA1-5EC9-4E47-B81A-B687607BDB94}" srcOrd="4" destOrd="0" presId="urn:microsoft.com/office/officeart/2005/8/layout/hList6"/>
    <dgm:cxn modelId="{C8468D78-C558-431D-879F-6FE7FF22C3DE}" type="presParOf" srcId="{38EA1E93-3FA9-4BE3-A374-75B5E856CBB1}" destId="{1711E90B-51FB-4715-9239-98DD77B514B0}" srcOrd="5" destOrd="0" presId="urn:microsoft.com/office/officeart/2005/8/layout/hList6"/>
    <dgm:cxn modelId="{D37EBFBE-61A8-4C59-81AA-D0F6F91C37F8}" type="presParOf" srcId="{38EA1E93-3FA9-4BE3-A374-75B5E856CBB1}" destId="{4C5DF3D5-F229-431C-9930-39A47CEC3E22}" srcOrd="6" destOrd="0" presId="urn:microsoft.com/office/officeart/2005/8/layout/hList6"/>
    <dgm:cxn modelId="{1EFF098A-1CC5-4E50-99D5-681C6C8D767D}" type="presParOf" srcId="{38EA1E93-3FA9-4BE3-A374-75B5E856CBB1}" destId="{B6172BFB-3022-4AEB-B4EB-DB0A624EC890}" srcOrd="7" destOrd="0" presId="urn:microsoft.com/office/officeart/2005/8/layout/hList6"/>
    <dgm:cxn modelId="{F4FAB6DC-EA62-4522-8730-C51FEF30BEFF}" type="presParOf" srcId="{38EA1E93-3FA9-4BE3-A374-75B5E856CBB1}" destId="{C95818DB-4B2E-4EE0-9EA1-C8FD655969A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7D0668-1820-4E4E-A7CE-1B3D72D6B5C5}" type="doc">
      <dgm:prSet loTypeId="urn:microsoft.com/office/officeart/2005/8/layout/hList1" loCatId="list" qsTypeId="urn:microsoft.com/office/officeart/2005/8/quickstyle/simple1#1" qsCatId="simple" csTypeId="urn:microsoft.com/office/officeart/2005/8/colors/accent3_2#2" csCatId="accent3" phldr="1"/>
      <dgm:spPr/>
      <dgm:t>
        <a:bodyPr/>
        <a:lstStyle/>
        <a:p>
          <a:endParaRPr lang="zh-CN" altLang="en-US"/>
        </a:p>
      </dgm:t>
    </dgm:pt>
    <dgm:pt modelId="{6D9636A1-1707-4390-9FF0-513FCF128206}">
      <dgm:prSet phldrT="[文本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主 席</a:t>
          </a:r>
        </a:p>
      </dgm:t>
    </dgm:pt>
    <dgm:pt modelId="{62B75018-3BD0-4055-BC93-A42B25450FC5}" type="parTrans" cxnId="{6827CA36-869C-4F8E-81CC-B09B95B81F4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62E7B7-82C0-423C-991B-2AE83E5167DE}" type="sibTrans" cxnId="{6827CA36-869C-4F8E-81CC-B09B95B81F4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CE67893-8C27-4DD5-84CD-425E88C8B81C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芦淑华</a:t>
          </a:r>
        </a:p>
      </dgm:t>
    </dgm:pt>
    <dgm:pt modelId="{1548F2EE-1E6F-4537-BCC0-55113B759418}" type="parTrans" cxnId="{1A0325DA-1E9C-4E31-B208-DFC9E5EA9A3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C8D6DB3-744C-467C-8F9A-993E1034A6A4}" type="sibTrans" cxnId="{1A0325DA-1E9C-4E31-B208-DFC9E5EA9A3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EA6416-09A3-49BB-9F83-984F67BB2A36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副主席</a:t>
          </a:r>
        </a:p>
      </dgm:t>
    </dgm:pt>
    <dgm:pt modelId="{A04A3EC8-7447-4542-A3F8-D0BB80B720F6}" type="parTrans" cxnId="{BFB0EBF3-8EDD-4004-903F-5A55D484018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E888A12-5CDE-4283-8F33-ED2449BCA5D4}" type="sibTrans" cxnId="{BFB0EBF3-8EDD-4004-903F-5A55D484018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36B0F6-85AB-49D7-ABC9-AF4F762EF42A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白梅</a:t>
          </a:r>
        </a:p>
      </dgm:t>
    </dgm:pt>
    <dgm:pt modelId="{AFE690E5-1EF8-41EA-AABD-7C341F6A5332}" type="parTrans" cxnId="{9EE2A46B-6AE7-4F47-935B-333540E0804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8780C7E-5763-4274-BD97-DCBB1CAD6397}" type="sibTrans" cxnId="{9EE2A46B-6AE7-4F47-935B-333540E0804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F70D58-A83A-4029-BABC-1AA5911F1921}">
      <dgm:prSet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宣传委员</a:t>
          </a:r>
        </a:p>
      </dgm:t>
    </dgm:pt>
    <dgm:pt modelId="{B2FD4570-9ED4-414F-A51E-A63A7307DC6B}" type="parTrans" cxnId="{322F43E0-8AA3-42F3-927C-9AF98720B6E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2C59E20-7186-4025-BA5B-E8D1DC44597D}" type="sibTrans" cxnId="{322F43E0-8AA3-42F3-927C-9AF98720B6E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3BDD14-73A4-40C1-9FAA-45F6BC7F14F8}">
      <dgm:prSet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杨雯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CDC4B6A-CA31-4BC7-8EEB-5CFD84DC850C}" type="parTrans" cxnId="{88E4135A-69BE-4600-B4C4-4986C14D54A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14EC8C-C43C-44F0-89A1-2A81302657E7}" type="sibTrans" cxnId="{88E4135A-69BE-4600-B4C4-4986C14D54A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344B47B-7A89-40F0-8179-5D1B02C166D7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文体委员</a:t>
          </a:r>
        </a:p>
      </dgm:t>
    </dgm:pt>
    <dgm:pt modelId="{B9E6D113-11FF-4440-873C-03AB5FBB9431}" type="parTrans" cxnId="{824BA648-1CEA-4655-9090-12E5C1D8538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360472-DD73-4162-9F4D-456049263CD3}" type="sibTrans" cxnId="{824BA648-1CEA-4655-9090-12E5C1D85381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736B623-709F-47B1-A953-259B7F6165C2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冯未俊</a:t>
          </a:r>
        </a:p>
      </dgm:t>
    </dgm:pt>
    <dgm:pt modelId="{A3663694-F8F6-445B-BCE1-D1E9229508C0}" type="parTrans" cxnId="{84BF72D4-ECD6-44D0-913D-AA1305A2666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27A6B82-6DCA-4A3F-88A0-7A2448A3E390}" type="sibTrans" cxnId="{84BF72D4-ECD6-44D0-913D-AA1305A2666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17FFFE-1AF6-4D27-AB56-AF4DD8709458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生活委员</a:t>
          </a:r>
        </a:p>
      </dgm:t>
    </dgm:pt>
    <dgm:pt modelId="{1039B0C9-971C-4447-8E77-93FCF040D57F}" type="parTrans" cxnId="{47B477AD-01CD-41F7-AF41-2046CD5DD32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BE831E9-24F6-42F0-BEA9-7D1889EF66D9}" type="sibTrans" cxnId="{47B477AD-01CD-41F7-AF41-2046CD5DD32D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95CB00-C758-4E58-BB7F-D402C8C2CF48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廖敏</a:t>
          </a:r>
        </a:p>
      </dgm:t>
    </dgm:pt>
    <dgm:pt modelId="{6A37D0CE-A176-4F7C-866A-74AE191F3855}" type="parTrans" cxnId="{17FC67A6-4E6F-4E3A-BE74-9848C090719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04D455F-3638-4AC4-B4FF-9EEB6AAB759B}" type="sibTrans" cxnId="{17FC67A6-4E6F-4E3A-BE74-9848C090719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1CC36D1-AB07-4B2A-B42A-14FB035D352B}">
      <dgm:prSet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女工委员</a:t>
          </a:r>
        </a:p>
      </dgm:t>
    </dgm:pt>
    <dgm:pt modelId="{276DA9C6-66F1-4303-B006-1DC84D219EE6}" type="parTrans" cxnId="{8C6A9F16-6DB6-4A97-924C-CB81D64B8CF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4CB5B0-0484-4D3C-A4D1-3EF33C533D57}" type="sibTrans" cxnId="{8C6A9F16-6DB6-4A97-924C-CB81D64B8CF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1376B3A-B295-4001-8452-E5E29F5860BA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凌瑶</a:t>
          </a:r>
        </a:p>
      </dgm:t>
    </dgm:pt>
    <dgm:pt modelId="{3B4C369A-F9FF-4934-A4D4-C3FF2A7D2583}" type="parTrans" cxnId="{5CE79954-F3C3-48F0-8EF6-0922A439AD4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7142C4A-D712-489E-BF8A-A13D9A51E228}" type="sibTrans" cxnId="{5CE79954-F3C3-48F0-8EF6-0922A439AD4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4CD31CF-F7AD-49BF-A161-B268C9FD132B}">
      <dgm:prSet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彭焕伟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24712E-CF02-416B-8E5B-5FA5C8606A72}" type="parTrans" cxnId="{A2BBB890-A19C-4C6A-A102-6A814AB6733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48B61BA-978C-42AB-9AB8-82A9F0558451}" type="sibTrans" cxnId="{A2BBB890-A19C-4C6A-A102-6A814AB67338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BC2AEA8-FA3B-47F7-A6FE-B1534EE4C459}">
      <dgm:prSet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马海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4B641B-FCD0-47A4-999A-71F3A16BD90E}" type="parTrans" cxnId="{589A02D2-74B4-4002-A78D-89FFC44BD5E9}">
      <dgm:prSet/>
      <dgm:spPr/>
    </dgm:pt>
    <dgm:pt modelId="{BBD58A6D-4262-4FE9-97D4-08B5E2DE1778}" type="sibTrans" cxnId="{589A02D2-74B4-4002-A78D-89FFC44BD5E9}">
      <dgm:prSet/>
      <dgm:spPr/>
    </dgm:pt>
    <dgm:pt modelId="{69A3F1A7-3E27-47AD-9079-F73D93DD182C}" type="pres">
      <dgm:prSet presAssocID="{AE7D0668-1820-4E4E-A7CE-1B3D72D6B5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2B2986A-0058-41DF-AFA6-766527744583}" type="pres">
      <dgm:prSet presAssocID="{6D9636A1-1707-4390-9FF0-513FCF128206}" presName="composite" presStyleCnt="0"/>
      <dgm:spPr/>
    </dgm:pt>
    <dgm:pt modelId="{C2E73D2C-8887-41B7-801F-3E64E0481345}" type="pres">
      <dgm:prSet presAssocID="{6D9636A1-1707-4390-9FF0-513FCF128206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B218C5-E621-489E-B891-A7BEAB702CC1}" type="pres">
      <dgm:prSet presAssocID="{6D9636A1-1707-4390-9FF0-513FCF128206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A765C9-2572-4C06-AABE-1884343941A6}" type="pres">
      <dgm:prSet presAssocID="{1D62E7B7-82C0-423C-991B-2AE83E5167DE}" presName="space" presStyleCnt="0"/>
      <dgm:spPr/>
    </dgm:pt>
    <dgm:pt modelId="{9C52DCB9-F666-4C42-997A-11BFA45CEE07}" type="pres">
      <dgm:prSet presAssocID="{F8EA6416-09A3-49BB-9F83-984F67BB2A36}" presName="composite" presStyleCnt="0"/>
      <dgm:spPr/>
    </dgm:pt>
    <dgm:pt modelId="{37FBA23B-102D-4D23-8795-2DB8E3188F1E}" type="pres">
      <dgm:prSet presAssocID="{F8EA6416-09A3-49BB-9F83-984F67BB2A36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653287-1080-4404-9B51-2F275CD9C388}" type="pres">
      <dgm:prSet presAssocID="{F8EA6416-09A3-49BB-9F83-984F67BB2A36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D5EEEB6-AF01-45C9-B925-27C96A3663B8}" type="pres">
      <dgm:prSet presAssocID="{8E888A12-5CDE-4283-8F33-ED2449BCA5D4}" presName="space" presStyleCnt="0"/>
      <dgm:spPr/>
    </dgm:pt>
    <dgm:pt modelId="{CB2DF5D9-9517-4F5E-AB66-BE507D041128}" type="pres">
      <dgm:prSet presAssocID="{FDF70D58-A83A-4029-BABC-1AA5911F1921}" presName="composite" presStyleCnt="0"/>
      <dgm:spPr/>
    </dgm:pt>
    <dgm:pt modelId="{CFE7051E-8C11-4A8E-A37E-2D2A5BFC0E23}" type="pres">
      <dgm:prSet presAssocID="{FDF70D58-A83A-4029-BABC-1AA5911F1921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CC62B6-AF6C-41BA-8293-3F0EE9FA5C4B}" type="pres">
      <dgm:prSet presAssocID="{FDF70D58-A83A-4029-BABC-1AA5911F1921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97223C-FA2F-429C-A4C8-EB53BBDCBBDE}" type="pres">
      <dgm:prSet presAssocID="{62C59E20-7186-4025-BA5B-E8D1DC44597D}" presName="space" presStyleCnt="0"/>
      <dgm:spPr/>
    </dgm:pt>
    <dgm:pt modelId="{FE849F84-03F4-41A8-B244-B9FF97D5D232}" type="pres">
      <dgm:prSet presAssocID="{0344B47B-7A89-40F0-8179-5D1B02C166D7}" presName="composite" presStyleCnt="0"/>
      <dgm:spPr/>
    </dgm:pt>
    <dgm:pt modelId="{42FB8665-5232-412A-889A-E1367D9ACCD3}" type="pres">
      <dgm:prSet presAssocID="{0344B47B-7A89-40F0-8179-5D1B02C166D7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AA79CF-0143-4DE4-8D6A-4DD032A5E041}" type="pres">
      <dgm:prSet presAssocID="{0344B47B-7A89-40F0-8179-5D1B02C166D7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89E9D4-D18C-46D6-A60A-4B3BD6A34E2E}" type="pres">
      <dgm:prSet presAssocID="{DE360472-DD73-4162-9F4D-456049263CD3}" presName="space" presStyleCnt="0"/>
      <dgm:spPr/>
    </dgm:pt>
    <dgm:pt modelId="{AF2EDB3C-0415-4CC2-A420-7796F2A53CF7}" type="pres">
      <dgm:prSet presAssocID="{6B17FFFE-1AF6-4D27-AB56-AF4DD8709458}" presName="composite" presStyleCnt="0"/>
      <dgm:spPr/>
    </dgm:pt>
    <dgm:pt modelId="{090C4CC2-21FD-453E-A28C-BA53B3F5F41F}" type="pres">
      <dgm:prSet presAssocID="{6B17FFFE-1AF6-4D27-AB56-AF4DD8709458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B3CA64-7D60-4FC4-BB57-0773DC24606A}" type="pres">
      <dgm:prSet presAssocID="{6B17FFFE-1AF6-4D27-AB56-AF4DD8709458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59AEDC-93AD-4DC8-B11E-3B784AE19EF5}" type="pres">
      <dgm:prSet presAssocID="{FBE831E9-24F6-42F0-BEA9-7D1889EF66D9}" presName="space" presStyleCnt="0"/>
      <dgm:spPr/>
    </dgm:pt>
    <dgm:pt modelId="{AC6ECB32-2BD8-44EE-9F6C-CA7485C3A984}" type="pres">
      <dgm:prSet presAssocID="{E1CC36D1-AB07-4B2A-B42A-14FB035D352B}" presName="composite" presStyleCnt="0"/>
      <dgm:spPr/>
    </dgm:pt>
    <dgm:pt modelId="{DA3A2175-FFDB-42DF-B66D-4C3C254B384D}" type="pres">
      <dgm:prSet presAssocID="{E1CC36D1-AB07-4B2A-B42A-14FB035D352B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60674E-6574-46FC-B220-26D6B548DE2C}" type="pres">
      <dgm:prSet presAssocID="{E1CC36D1-AB07-4B2A-B42A-14FB035D352B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F095C5A-85AA-46D0-94BF-6054F689D7C8}" type="presOf" srcId="{6B17FFFE-1AF6-4D27-AB56-AF4DD8709458}" destId="{090C4CC2-21FD-453E-A28C-BA53B3F5F41F}" srcOrd="0" destOrd="0" presId="urn:microsoft.com/office/officeart/2005/8/layout/hList1"/>
    <dgm:cxn modelId="{1A0325DA-1E9C-4E31-B208-DFC9E5EA9A38}" srcId="{6D9636A1-1707-4390-9FF0-513FCF128206}" destId="{1CE67893-8C27-4DD5-84CD-425E88C8B81C}" srcOrd="0" destOrd="0" parTransId="{1548F2EE-1E6F-4537-BCC0-55113B759418}" sibTransId="{3C8D6DB3-744C-467C-8F9A-993E1034A6A4}"/>
    <dgm:cxn modelId="{57919C91-07D7-416B-B8EC-500F064AA689}" type="presOf" srcId="{41376B3A-B295-4001-8452-E5E29F5860BA}" destId="{0C60674E-6574-46FC-B220-26D6B548DE2C}" srcOrd="0" destOrd="0" presId="urn:microsoft.com/office/officeart/2005/8/layout/hList1"/>
    <dgm:cxn modelId="{4B93E19D-C98C-4668-9271-EE71A668A882}" type="presOf" srcId="{2B36B0F6-85AB-49D7-ABC9-AF4F762EF42A}" destId="{AF653287-1080-4404-9B51-2F275CD9C388}" srcOrd="0" destOrd="0" presId="urn:microsoft.com/office/officeart/2005/8/layout/hList1"/>
    <dgm:cxn modelId="{384FE7E9-3724-486D-91BF-114990DFE526}" type="presOf" srcId="{94CD31CF-F7AD-49BF-A161-B268C9FD132B}" destId="{F4B3CA64-7D60-4FC4-BB57-0773DC24606A}" srcOrd="0" destOrd="1" presId="urn:microsoft.com/office/officeart/2005/8/layout/hList1"/>
    <dgm:cxn modelId="{824BA648-1CEA-4655-9090-12E5C1D85381}" srcId="{AE7D0668-1820-4E4E-A7CE-1B3D72D6B5C5}" destId="{0344B47B-7A89-40F0-8179-5D1B02C166D7}" srcOrd="3" destOrd="0" parTransId="{B9E6D113-11FF-4440-873C-03AB5FBB9431}" sibTransId="{DE360472-DD73-4162-9F4D-456049263CD3}"/>
    <dgm:cxn modelId="{C80246FF-9F14-4CC7-BD63-5D24569EAFD1}" type="presOf" srcId="{0344B47B-7A89-40F0-8179-5D1B02C166D7}" destId="{42FB8665-5232-412A-889A-E1367D9ACCD3}" srcOrd="0" destOrd="0" presId="urn:microsoft.com/office/officeart/2005/8/layout/hList1"/>
    <dgm:cxn modelId="{BFB0EBF3-8EDD-4004-903F-5A55D4840188}" srcId="{AE7D0668-1820-4E4E-A7CE-1B3D72D6B5C5}" destId="{F8EA6416-09A3-49BB-9F83-984F67BB2A36}" srcOrd="1" destOrd="0" parTransId="{A04A3EC8-7447-4542-A3F8-D0BB80B720F6}" sibTransId="{8E888A12-5CDE-4283-8F33-ED2449BCA5D4}"/>
    <dgm:cxn modelId="{E05C9E09-5555-4716-8B13-D13728C9D24F}" type="presOf" srcId="{8BC2AEA8-FA3B-47F7-A6FE-B1534EE4C459}" destId="{AF653287-1080-4404-9B51-2F275CD9C388}" srcOrd="0" destOrd="1" presId="urn:microsoft.com/office/officeart/2005/8/layout/hList1"/>
    <dgm:cxn modelId="{9EE2A46B-6AE7-4F47-935B-333540E0804C}" srcId="{F8EA6416-09A3-49BB-9F83-984F67BB2A36}" destId="{2B36B0F6-85AB-49D7-ABC9-AF4F762EF42A}" srcOrd="0" destOrd="0" parTransId="{AFE690E5-1EF8-41EA-AABD-7C341F6A5332}" sibTransId="{D8780C7E-5763-4274-BD97-DCBB1CAD6397}"/>
    <dgm:cxn modelId="{88E4135A-69BE-4600-B4C4-4986C14D54A1}" srcId="{FDF70D58-A83A-4029-BABC-1AA5911F1921}" destId="{283BDD14-73A4-40C1-9FAA-45F6BC7F14F8}" srcOrd="0" destOrd="0" parTransId="{2CDC4B6A-CA31-4BC7-8EEB-5CFD84DC850C}" sibTransId="{EE14EC8C-C43C-44F0-89A1-2A81302657E7}"/>
    <dgm:cxn modelId="{3D484D77-1D34-41E4-B5E5-85B7B6B10255}" type="presOf" srcId="{AE7D0668-1820-4E4E-A7CE-1B3D72D6B5C5}" destId="{69A3F1A7-3E27-47AD-9079-F73D93DD182C}" srcOrd="0" destOrd="0" presId="urn:microsoft.com/office/officeart/2005/8/layout/hList1"/>
    <dgm:cxn modelId="{84BF72D4-ECD6-44D0-913D-AA1305A2666C}" srcId="{0344B47B-7A89-40F0-8179-5D1B02C166D7}" destId="{A736B623-709F-47B1-A953-259B7F6165C2}" srcOrd="0" destOrd="0" parTransId="{A3663694-F8F6-445B-BCE1-D1E9229508C0}" sibTransId="{227A6B82-6DCA-4A3F-88A0-7A2448A3E390}"/>
    <dgm:cxn modelId="{961ADFD6-5913-45A7-B6FA-C4139F81F630}" type="presOf" srcId="{1CE67893-8C27-4DD5-84CD-425E88C8B81C}" destId="{33B218C5-E621-489E-B891-A7BEAB702CC1}" srcOrd="0" destOrd="0" presId="urn:microsoft.com/office/officeart/2005/8/layout/hList1"/>
    <dgm:cxn modelId="{6827CA36-869C-4F8E-81CC-B09B95B81F47}" srcId="{AE7D0668-1820-4E4E-A7CE-1B3D72D6B5C5}" destId="{6D9636A1-1707-4390-9FF0-513FCF128206}" srcOrd="0" destOrd="0" parTransId="{62B75018-3BD0-4055-BC93-A42B25450FC5}" sibTransId="{1D62E7B7-82C0-423C-991B-2AE83E5167DE}"/>
    <dgm:cxn modelId="{FFC06BFC-EE51-489F-8A36-A75ACEB4845B}" type="presOf" srcId="{283BDD14-73A4-40C1-9FAA-45F6BC7F14F8}" destId="{3DCC62B6-AF6C-41BA-8293-3F0EE9FA5C4B}" srcOrd="0" destOrd="0" presId="urn:microsoft.com/office/officeart/2005/8/layout/hList1"/>
    <dgm:cxn modelId="{589A02D2-74B4-4002-A78D-89FFC44BD5E9}" srcId="{F8EA6416-09A3-49BB-9F83-984F67BB2A36}" destId="{8BC2AEA8-FA3B-47F7-A6FE-B1534EE4C459}" srcOrd="1" destOrd="0" parTransId="{B74B641B-FCD0-47A4-999A-71F3A16BD90E}" sibTransId="{BBD58A6D-4262-4FE9-97D4-08B5E2DE1778}"/>
    <dgm:cxn modelId="{4767D44B-BB61-4FB2-A4A6-AFD10878BA8C}" type="presOf" srcId="{A736B623-709F-47B1-A953-259B7F6165C2}" destId="{11AA79CF-0143-4DE4-8D6A-4DD032A5E041}" srcOrd="0" destOrd="0" presId="urn:microsoft.com/office/officeart/2005/8/layout/hList1"/>
    <dgm:cxn modelId="{B7554F76-D0BC-4619-AF90-56D01A84ECF3}" type="presOf" srcId="{2395CB00-C758-4E58-BB7F-D402C8C2CF48}" destId="{F4B3CA64-7D60-4FC4-BB57-0773DC24606A}" srcOrd="0" destOrd="0" presId="urn:microsoft.com/office/officeart/2005/8/layout/hList1"/>
    <dgm:cxn modelId="{A2BBB890-A19C-4C6A-A102-6A814AB67338}" srcId="{6B17FFFE-1AF6-4D27-AB56-AF4DD8709458}" destId="{94CD31CF-F7AD-49BF-A161-B268C9FD132B}" srcOrd="1" destOrd="0" parTransId="{E424712E-CF02-416B-8E5B-5FA5C8606A72}" sibTransId="{948B61BA-978C-42AB-9AB8-82A9F0558451}"/>
    <dgm:cxn modelId="{47B477AD-01CD-41F7-AF41-2046CD5DD32D}" srcId="{AE7D0668-1820-4E4E-A7CE-1B3D72D6B5C5}" destId="{6B17FFFE-1AF6-4D27-AB56-AF4DD8709458}" srcOrd="4" destOrd="0" parTransId="{1039B0C9-971C-4447-8E77-93FCF040D57F}" sibTransId="{FBE831E9-24F6-42F0-BEA9-7D1889EF66D9}"/>
    <dgm:cxn modelId="{8F6FBC2A-5B6D-4F90-8911-DF9E1F644557}" type="presOf" srcId="{FDF70D58-A83A-4029-BABC-1AA5911F1921}" destId="{CFE7051E-8C11-4A8E-A37E-2D2A5BFC0E23}" srcOrd="0" destOrd="0" presId="urn:microsoft.com/office/officeart/2005/8/layout/hList1"/>
    <dgm:cxn modelId="{322F43E0-8AA3-42F3-927C-9AF98720B6E0}" srcId="{AE7D0668-1820-4E4E-A7CE-1B3D72D6B5C5}" destId="{FDF70D58-A83A-4029-BABC-1AA5911F1921}" srcOrd="2" destOrd="0" parTransId="{B2FD4570-9ED4-414F-A51E-A63A7307DC6B}" sibTransId="{62C59E20-7186-4025-BA5B-E8D1DC44597D}"/>
    <dgm:cxn modelId="{052FD363-5F0E-44BD-B8B8-DF735C80CAB1}" type="presOf" srcId="{F8EA6416-09A3-49BB-9F83-984F67BB2A36}" destId="{37FBA23B-102D-4D23-8795-2DB8E3188F1E}" srcOrd="0" destOrd="0" presId="urn:microsoft.com/office/officeart/2005/8/layout/hList1"/>
    <dgm:cxn modelId="{17FC67A6-4E6F-4E3A-BE74-9848C090719C}" srcId="{6B17FFFE-1AF6-4D27-AB56-AF4DD8709458}" destId="{2395CB00-C758-4E58-BB7F-D402C8C2CF48}" srcOrd="0" destOrd="0" parTransId="{6A37D0CE-A176-4F7C-866A-74AE191F3855}" sibTransId="{904D455F-3638-4AC4-B4FF-9EEB6AAB759B}"/>
    <dgm:cxn modelId="{52613616-36F1-4230-BF61-185FBC268B9C}" type="presOf" srcId="{6D9636A1-1707-4390-9FF0-513FCF128206}" destId="{C2E73D2C-8887-41B7-801F-3E64E0481345}" srcOrd="0" destOrd="0" presId="urn:microsoft.com/office/officeart/2005/8/layout/hList1"/>
    <dgm:cxn modelId="{48891F37-23FA-4C65-BF32-78C37E6D958A}" type="presOf" srcId="{E1CC36D1-AB07-4B2A-B42A-14FB035D352B}" destId="{DA3A2175-FFDB-42DF-B66D-4C3C254B384D}" srcOrd="0" destOrd="0" presId="urn:microsoft.com/office/officeart/2005/8/layout/hList1"/>
    <dgm:cxn modelId="{5CE79954-F3C3-48F0-8EF6-0922A439AD42}" srcId="{E1CC36D1-AB07-4B2A-B42A-14FB035D352B}" destId="{41376B3A-B295-4001-8452-E5E29F5860BA}" srcOrd="0" destOrd="0" parTransId="{3B4C369A-F9FF-4934-A4D4-C3FF2A7D2583}" sibTransId="{87142C4A-D712-489E-BF8A-A13D9A51E228}"/>
    <dgm:cxn modelId="{8C6A9F16-6DB6-4A97-924C-CB81D64B8CF2}" srcId="{AE7D0668-1820-4E4E-A7CE-1B3D72D6B5C5}" destId="{E1CC36D1-AB07-4B2A-B42A-14FB035D352B}" srcOrd="5" destOrd="0" parTransId="{276DA9C6-66F1-4303-B006-1DC84D219EE6}" sibTransId="{F94CB5B0-0484-4D3C-A4D1-3EF33C533D57}"/>
    <dgm:cxn modelId="{26952924-B580-4B84-BB96-5201E4CEDD95}" type="presParOf" srcId="{69A3F1A7-3E27-47AD-9079-F73D93DD182C}" destId="{A2B2986A-0058-41DF-AFA6-766527744583}" srcOrd="0" destOrd="0" presId="urn:microsoft.com/office/officeart/2005/8/layout/hList1"/>
    <dgm:cxn modelId="{99BA68C1-F8F9-4304-8E94-F22D0558F5A7}" type="presParOf" srcId="{A2B2986A-0058-41DF-AFA6-766527744583}" destId="{C2E73D2C-8887-41B7-801F-3E64E0481345}" srcOrd="0" destOrd="0" presId="urn:microsoft.com/office/officeart/2005/8/layout/hList1"/>
    <dgm:cxn modelId="{6B06A215-3D3F-4BA3-AAF9-B06D41770B19}" type="presParOf" srcId="{A2B2986A-0058-41DF-AFA6-766527744583}" destId="{33B218C5-E621-489E-B891-A7BEAB702CC1}" srcOrd="1" destOrd="0" presId="urn:microsoft.com/office/officeart/2005/8/layout/hList1"/>
    <dgm:cxn modelId="{86A44105-5222-4539-A39B-BF62EE4C08A5}" type="presParOf" srcId="{69A3F1A7-3E27-47AD-9079-F73D93DD182C}" destId="{69A765C9-2572-4C06-AABE-1884343941A6}" srcOrd="1" destOrd="0" presId="urn:microsoft.com/office/officeart/2005/8/layout/hList1"/>
    <dgm:cxn modelId="{6DB57CC1-AD4D-45AB-A637-A61B7B80D08B}" type="presParOf" srcId="{69A3F1A7-3E27-47AD-9079-F73D93DD182C}" destId="{9C52DCB9-F666-4C42-997A-11BFA45CEE07}" srcOrd="2" destOrd="0" presId="urn:microsoft.com/office/officeart/2005/8/layout/hList1"/>
    <dgm:cxn modelId="{F3ADFFEA-16A2-4B9C-B03C-54836D0B9D0B}" type="presParOf" srcId="{9C52DCB9-F666-4C42-997A-11BFA45CEE07}" destId="{37FBA23B-102D-4D23-8795-2DB8E3188F1E}" srcOrd="0" destOrd="0" presId="urn:microsoft.com/office/officeart/2005/8/layout/hList1"/>
    <dgm:cxn modelId="{6F9A810C-7ED4-42BF-BA67-723F38F2CECF}" type="presParOf" srcId="{9C52DCB9-F666-4C42-997A-11BFA45CEE07}" destId="{AF653287-1080-4404-9B51-2F275CD9C388}" srcOrd="1" destOrd="0" presId="urn:microsoft.com/office/officeart/2005/8/layout/hList1"/>
    <dgm:cxn modelId="{12B8BB33-C497-4FC8-B193-00102057EBD0}" type="presParOf" srcId="{69A3F1A7-3E27-47AD-9079-F73D93DD182C}" destId="{0D5EEEB6-AF01-45C9-B925-27C96A3663B8}" srcOrd="3" destOrd="0" presId="urn:microsoft.com/office/officeart/2005/8/layout/hList1"/>
    <dgm:cxn modelId="{61E57074-815B-4ED4-A6AF-DD5DE607724F}" type="presParOf" srcId="{69A3F1A7-3E27-47AD-9079-F73D93DD182C}" destId="{CB2DF5D9-9517-4F5E-AB66-BE507D041128}" srcOrd="4" destOrd="0" presId="urn:microsoft.com/office/officeart/2005/8/layout/hList1"/>
    <dgm:cxn modelId="{53691D07-AD08-46C7-A0C9-1B54DC633D61}" type="presParOf" srcId="{CB2DF5D9-9517-4F5E-AB66-BE507D041128}" destId="{CFE7051E-8C11-4A8E-A37E-2D2A5BFC0E23}" srcOrd="0" destOrd="0" presId="urn:microsoft.com/office/officeart/2005/8/layout/hList1"/>
    <dgm:cxn modelId="{64E88F34-8623-40BA-94F7-E1FC7F105725}" type="presParOf" srcId="{CB2DF5D9-9517-4F5E-AB66-BE507D041128}" destId="{3DCC62B6-AF6C-41BA-8293-3F0EE9FA5C4B}" srcOrd="1" destOrd="0" presId="urn:microsoft.com/office/officeart/2005/8/layout/hList1"/>
    <dgm:cxn modelId="{E4C3F1CD-BAF5-4480-A924-099E0CDF5CDC}" type="presParOf" srcId="{69A3F1A7-3E27-47AD-9079-F73D93DD182C}" destId="{6E97223C-FA2F-429C-A4C8-EB53BBDCBBDE}" srcOrd="5" destOrd="0" presId="urn:microsoft.com/office/officeart/2005/8/layout/hList1"/>
    <dgm:cxn modelId="{37693DFE-27E2-4E23-8E44-48E0EF886C07}" type="presParOf" srcId="{69A3F1A7-3E27-47AD-9079-F73D93DD182C}" destId="{FE849F84-03F4-41A8-B244-B9FF97D5D232}" srcOrd="6" destOrd="0" presId="urn:microsoft.com/office/officeart/2005/8/layout/hList1"/>
    <dgm:cxn modelId="{EF1F44E9-AAB9-42EE-98A2-34FD22205569}" type="presParOf" srcId="{FE849F84-03F4-41A8-B244-B9FF97D5D232}" destId="{42FB8665-5232-412A-889A-E1367D9ACCD3}" srcOrd="0" destOrd="0" presId="urn:microsoft.com/office/officeart/2005/8/layout/hList1"/>
    <dgm:cxn modelId="{C8D88A82-F824-4526-9573-7FC73E233A71}" type="presParOf" srcId="{FE849F84-03F4-41A8-B244-B9FF97D5D232}" destId="{11AA79CF-0143-4DE4-8D6A-4DD032A5E041}" srcOrd="1" destOrd="0" presId="urn:microsoft.com/office/officeart/2005/8/layout/hList1"/>
    <dgm:cxn modelId="{B97B6407-28BD-40B7-BA9A-CDA45255DE01}" type="presParOf" srcId="{69A3F1A7-3E27-47AD-9079-F73D93DD182C}" destId="{8B89E9D4-D18C-46D6-A60A-4B3BD6A34E2E}" srcOrd="7" destOrd="0" presId="urn:microsoft.com/office/officeart/2005/8/layout/hList1"/>
    <dgm:cxn modelId="{8FAF8E77-A90F-4E71-AB51-B2F6518BEF73}" type="presParOf" srcId="{69A3F1A7-3E27-47AD-9079-F73D93DD182C}" destId="{AF2EDB3C-0415-4CC2-A420-7796F2A53CF7}" srcOrd="8" destOrd="0" presId="urn:microsoft.com/office/officeart/2005/8/layout/hList1"/>
    <dgm:cxn modelId="{75A94FAC-5257-4DB2-8ACF-A889544B6C50}" type="presParOf" srcId="{AF2EDB3C-0415-4CC2-A420-7796F2A53CF7}" destId="{090C4CC2-21FD-453E-A28C-BA53B3F5F41F}" srcOrd="0" destOrd="0" presId="urn:microsoft.com/office/officeart/2005/8/layout/hList1"/>
    <dgm:cxn modelId="{40D2AE73-F063-42F3-AA31-5B17A8FF4A40}" type="presParOf" srcId="{AF2EDB3C-0415-4CC2-A420-7796F2A53CF7}" destId="{F4B3CA64-7D60-4FC4-BB57-0773DC24606A}" srcOrd="1" destOrd="0" presId="urn:microsoft.com/office/officeart/2005/8/layout/hList1"/>
    <dgm:cxn modelId="{BACB61C3-AEA0-4350-964E-21D53EB1597B}" type="presParOf" srcId="{69A3F1A7-3E27-47AD-9079-F73D93DD182C}" destId="{5B59AEDC-93AD-4DC8-B11E-3B784AE19EF5}" srcOrd="9" destOrd="0" presId="urn:microsoft.com/office/officeart/2005/8/layout/hList1"/>
    <dgm:cxn modelId="{8E94A8B4-8237-4ABF-A9D5-FC86BFE588A7}" type="presParOf" srcId="{69A3F1A7-3E27-47AD-9079-F73D93DD182C}" destId="{AC6ECB32-2BD8-44EE-9F6C-CA7485C3A984}" srcOrd="10" destOrd="0" presId="urn:microsoft.com/office/officeart/2005/8/layout/hList1"/>
    <dgm:cxn modelId="{8E79BC16-B4FB-4A72-BBB6-07C6F3FA28FE}" type="presParOf" srcId="{AC6ECB32-2BD8-44EE-9F6C-CA7485C3A984}" destId="{DA3A2175-FFDB-42DF-B66D-4C3C254B384D}" srcOrd="0" destOrd="0" presId="urn:microsoft.com/office/officeart/2005/8/layout/hList1"/>
    <dgm:cxn modelId="{5B9A0397-2E2E-4DAA-BB19-B1F46D22AF96}" type="presParOf" srcId="{AC6ECB32-2BD8-44EE-9F6C-CA7485C3A984}" destId="{0C60674E-6574-46FC-B220-26D6B548DE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76A3C-D08D-4D6D-9779-A52A3FCED00E}" type="doc">
      <dgm:prSet loTypeId="urn:microsoft.com/office/officeart/2008/layout/VerticalCurvedList#1" loCatId="list" qsTypeId="urn:microsoft.com/office/officeart/2005/8/quickstyle/simple1#3" qsCatId="simple" csTypeId="urn:microsoft.com/office/officeart/2005/8/colors/accent3_2#3" csCatId="accent3" phldr="1"/>
      <dgm:spPr/>
      <dgm:t>
        <a:bodyPr/>
        <a:lstStyle/>
        <a:p>
          <a:endParaRPr lang="zh-CN" altLang="en-US"/>
        </a:p>
      </dgm:t>
    </dgm:pt>
    <dgm:pt modelId="{6024C6B1-AFBB-4461-A62A-8BF5784B8861}">
      <dgm:prSet phldrT="[文本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建立了退休人员信息和健康档案。</a:t>
          </a:r>
        </a:p>
      </dgm:t>
    </dgm:pt>
    <dgm:pt modelId="{BF063497-853C-4B85-90C1-6A1F79113FC9}" type="parTrans" cxnId="{6E5EC6B3-8177-442B-9DC5-A252E78F656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778CA4-862F-478D-88D9-DAAC8FF8696E}" type="sibTrans" cxnId="{6E5EC6B3-8177-442B-9DC5-A252E78F656B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44017C-6324-493D-B97A-2B684DA82884}">
      <dgm:prSet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做好退休干部健康关怀工作，随时掌握动态。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EDB7E8-F18B-4EC9-B8D2-B94D756FB4E7}" type="parTrans" cxnId="{0C5A88B9-FFF6-427E-8865-1F25D42F405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5E6869-6627-46C2-8A5C-2CEDA11C4A25}" type="sibTrans" cxnId="{0C5A88B9-FFF6-427E-8865-1F25D42F405C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A01AB2D-4165-4367-976F-17084FDE2E68}">
      <dgm:prSet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协助校工会做好春节“送温暖”工作。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9A163C-F396-4A1C-9846-280D8A3CD2BB}" type="parTrans" cxnId="{3E8E526D-1604-407B-8275-BB44A14D732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9520091-5238-4D0B-92B3-EDFEC1FD2AED}" type="sibTrans" cxnId="{3E8E526D-1604-407B-8275-BB44A14D7327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9DDE73C-F9F1-4C86-8FDA-52E934CA1295}">
      <dgm:prSet/>
      <dgm:spPr/>
      <dgm:t>
        <a:bodyPr/>
        <a:lstStyle/>
        <a:p>
          <a:r>
            <a:rPr lang="zh-CN" alt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在重阳节、中秋节做好慰问品、慰问金发放工作，送到家中。</a:t>
          </a:r>
        </a:p>
      </dgm:t>
    </dgm:pt>
    <dgm:pt modelId="{0F4C5A23-51E3-4445-8DC3-5DCA3F5ABC14}" type="parTrans" cxnId="{3784DA85-98AF-471D-90C0-3AA48E45B49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011362-7791-4633-B474-B764DF783FBD}" type="sibTrans" cxnId="{3784DA85-98AF-471D-90C0-3AA48E45B492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8D8318-3B07-40B1-9EDE-038F1A366C73}" type="pres">
      <dgm:prSet presAssocID="{67476A3C-D08D-4D6D-9779-A52A3FCED0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B1989DF-92B0-4323-AA7C-22C4096DDEB3}" type="pres">
      <dgm:prSet presAssocID="{67476A3C-D08D-4D6D-9779-A52A3FCED00E}" presName="Name1" presStyleCnt="0"/>
      <dgm:spPr/>
    </dgm:pt>
    <dgm:pt modelId="{F903E6C4-4251-422C-BB17-6770F2E193C0}" type="pres">
      <dgm:prSet presAssocID="{67476A3C-D08D-4D6D-9779-A52A3FCED00E}" presName="cycle" presStyleCnt="0"/>
      <dgm:spPr/>
    </dgm:pt>
    <dgm:pt modelId="{ED27DA75-48A7-401B-9122-BFD314231F1C}" type="pres">
      <dgm:prSet presAssocID="{67476A3C-D08D-4D6D-9779-A52A3FCED00E}" presName="srcNode" presStyleLbl="node1" presStyleIdx="0" presStyleCnt="4"/>
      <dgm:spPr/>
    </dgm:pt>
    <dgm:pt modelId="{E64F1B05-9FDE-4F9F-BE69-2D28FD3C863B}" type="pres">
      <dgm:prSet presAssocID="{67476A3C-D08D-4D6D-9779-A52A3FCED00E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784027F2-C64A-4E8B-8B5E-015D95A08063}" type="pres">
      <dgm:prSet presAssocID="{67476A3C-D08D-4D6D-9779-A52A3FCED00E}" presName="extraNode" presStyleLbl="node1" presStyleIdx="0" presStyleCnt="4"/>
      <dgm:spPr/>
    </dgm:pt>
    <dgm:pt modelId="{98BBCD63-38DA-4249-A35D-B6E0063E50BF}" type="pres">
      <dgm:prSet presAssocID="{67476A3C-D08D-4D6D-9779-A52A3FCED00E}" presName="dstNode" presStyleLbl="node1" presStyleIdx="0" presStyleCnt="4"/>
      <dgm:spPr/>
    </dgm:pt>
    <dgm:pt modelId="{CE13C6A5-F496-477C-B269-2F630DF642C8}" type="pres">
      <dgm:prSet presAssocID="{6024C6B1-AFBB-4461-A62A-8BF5784B886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C10FCA-CB77-4E61-AA78-46E94C3FCA32}" type="pres">
      <dgm:prSet presAssocID="{6024C6B1-AFBB-4461-A62A-8BF5784B8861}" presName="accent_1" presStyleCnt="0"/>
      <dgm:spPr/>
    </dgm:pt>
    <dgm:pt modelId="{EA813C98-0334-4630-A433-B69850717A50}" type="pres">
      <dgm:prSet presAssocID="{6024C6B1-AFBB-4461-A62A-8BF5784B8861}" presName="accentRepeatNode" presStyleLbl="solidFgAcc1" presStyleIdx="0" presStyleCnt="4"/>
      <dgm:spPr/>
    </dgm:pt>
    <dgm:pt modelId="{C105342F-ABAD-44C6-9437-0E0F33B1DFA9}" type="pres">
      <dgm:prSet presAssocID="{0E44017C-6324-493D-B97A-2B684DA8288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94AE13-35AC-40D1-AD6A-2047DC7CA6B6}" type="pres">
      <dgm:prSet presAssocID="{0E44017C-6324-493D-B97A-2B684DA82884}" presName="accent_2" presStyleCnt="0"/>
      <dgm:spPr/>
    </dgm:pt>
    <dgm:pt modelId="{8EB59743-B4F1-4B25-B46E-95F9FCF45C70}" type="pres">
      <dgm:prSet presAssocID="{0E44017C-6324-493D-B97A-2B684DA82884}" presName="accentRepeatNode" presStyleLbl="solidFgAcc1" presStyleIdx="1" presStyleCnt="4"/>
      <dgm:spPr/>
    </dgm:pt>
    <dgm:pt modelId="{0C3DA876-C5FB-4622-A5BA-40E01FD5336E}" type="pres">
      <dgm:prSet presAssocID="{BA01AB2D-4165-4367-976F-17084FDE2E6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2C76F9-E1D6-42A6-958D-226783D6DFD4}" type="pres">
      <dgm:prSet presAssocID="{BA01AB2D-4165-4367-976F-17084FDE2E68}" presName="accent_3" presStyleCnt="0"/>
      <dgm:spPr/>
    </dgm:pt>
    <dgm:pt modelId="{20478AD2-5E4F-4027-8231-78569F843E3F}" type="pres">
      <dgm:prSet presAssocID="{BA01AB2D-4165-4367-976F-17084FDE2E68}" presName="accentRepeatNode" presStyleLbl="solidFgAcc1" presStyleIdx="2" presStyleCnt="4"/>
      <dgm:spPr/>
    </dgm:pt>
    <dgm:pt modelId="{DC88904E-4596-4B21-B973-9B5E710F0CF0}" type="pres">
      <dgm:prSet presAssocID="{19DDE73C-F9F1-4C86-8FDA-52E934CA129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344077-AFA1-4F4E-8FA6-11A7D010A851}" type="pres">
      <dgm:prSet presAssocID="{19DDE73C-F9F1-4C86-8FDA-52E934CA1295}" presName="accent_4" presStyleCnt="0"/>
      <dgm:spPr/>
    </dgm:pt>
    <dgm:pt modelId="{CE3D0FD8-101A-47E7-A942-6E4F60795C6B}" type="pres">
      <dgm:prSet presAssocID="{19DDE73C-F9F1-4C86-8FDA-52E934CA1295}" presName="accentRepeatNode" presStyleLbl="solidFgAcc1" presStyleIdx="3" presStyleCnt="4"/>
      <dgm:spPr/>
    </dgm:pt>
  </dgm:ptLst>
  <dgm:cxnLst>
    <dgm:cxn modelId="{3E8E526D-1604-407B-8275-BB44A14D7327}" srcId="{67476A3C-D08D-4D6D-9779-A52A3FCED00E}" destId="{BA01AB2D-4165-4367-976F-17084FDE2E68}" srcOrd="2" destOrd="0" parTransId="{7B9A163C-F396-4A1C-9846-280D8A3CD2BB}" sibTransId="{39520091-5238-4D0B-92B3-EDFEC1FD2AED}"/>
    <dgm:cxn modelId="{CF139C57-552C-4449-8BA2-C66058C1A307}" type="presOf" srcId="{0E44017C-6324-493D-B97A-2B684DA82884}" destId="{C105342F-ABAD-44C6-9437-0E0F33B1DFA9}" srcOrd="0" destOrd="0" presId="urn:microsoft.com/office/officeart/2008/layout/VerticalCurvedList#1"/>
    <dgm:cxn modelId="{26A83E1D-3FD6-4AAA-8A86-E2FBB940E181}" type="presOf" srcId="{67476A3C-D08D-4D6D-9779-A52A3FCED00E}" destId="{FF8D8318-3B07-40B1-9EDE-038F1A366C73}" srcOrd="0" destOrd="0" presId="urn:microsoft.com/office/officeart/2008/layout/VerticalCurvedList#1"/>
    <dgm:cxn modelId="{5889F88E-A7E7-4BE3-830F-218B52FB6FEC}" type="presOf" srcId="{BA01AB2D-4165-4367-976F-17084FDE2E68}" destId="{0C3DA876-C5FB-4622-A5BA-40E01FD5336E}" srcOrd="0" destOrd="0" presId="urn:microsoft.com/office/officeart/2008/layout/VerticalCurvedList#1"/>
    <dgm:cxn modelId="{7DE82E44-4436-4988-80D2-C7F200A47AC2}" type="presOf" srcId="{46778CA4-862F-478D-88D9-DAAC8FF8696E}" destId="{E64F1B05-9FDE-4F9F-BE69-2D28FD3C863B}" srcOrd="0" destOrd="0" presId="urn:microsoft.com/office/officeart/2008/layout/VerticalCurvedList#1"/>
    <dgm:cxn modelId="{548F8DE7-9CF1-4089-903A-DD012D8B6178}" type="presOf" srcId="{19DDE73C-F9F1-4C86-8FDA-52E934CA1295}" destId="{DC88904E-4596-4B21-B973-9B5E710F0CF0}" srcOrd="0" destOrd="0" presId="urn:microsoft.com/office/officeart/2008/layout/VerticalCurvedList#1"/>
    <dgm:cxn modelId="{3784DA85-98AF-471D-90C0-3AA48E45B492}" srcId="{67476A3C-D08D-4D6D-9779-A52A3FCED00E}" destId="{19DDE73C-F9F1-4C86-8FDA-52E934CA1295}" srcOrd="3" destOrd="0" parTransId="{0F4C5A23-51E3-4445-8DC3-5DCA3F5ABC14}" sibTransId="{7C011362-7791-4633-B474-B764DF783FBD}"/>
    <dgm:cxn modelId="{F01F1327-EEF6-4124-AF77-5023CE6A0480}" type="presOf" srcId="{6024C6B1-AFBB-4461-A62A-8BF5784B8861}" destId="{CE13C6A5-F496-477C-B269-2F630DF642C8}" srcOrd="0" destOrd="0" presId="urn:microsoft.com/office/officeart/2008/layout/VerticalCurvedList#1"/>
    <dgm:cxn modelId="{6E5EC6B3-8177-442B-9DC5-A252E78F656B}" srcId="{67476A3C-D08D-4D6D-9779-A52A3FCED00E}" destId="{6024C6B1-AFBB-4461-A62A-8BF5784B8861}" srcOrd="0" destOrd="0" parTransId="{BF063497-853C-4B85-90C1-6A1F79113FC9}" sibTransId="{46778CA4-862F-478D-88D9-DAAC8FF8696E}"/>
    <dgm:cxn modelId="{0C5A88B9-FFF6-427E-8865-1F25D42F405C}" srcId="{67476A3C-D08D-4D6D-9779-A52A3FCED00E}" destId="{0E44017C-6324-493D-B97A-2B684DA82884}" srcOrd="1" destOrd="0" parTransId="{E5EDB7E8-F18B-4EC9-B8D2-B94D756FB4E7}" sibTransId="{6B5E6869-6627-46C2-8A5C-2CEDA11C4A25}"/>
    <dgm:cxn modelId="{72B27FDB-8C5D-487C-AB0D-177CB76EA8FF}" type="presParOf" srcId="{FF8D8318-3B07-40B1-9EDE-038F1A366C73}" destId="{7B1989DF-92B0-4323-AA7C-22C4096DDEB3}" srcOrd="0" destOrd="0" presId="urn:microsoft.com/office/officeart/2008/layout/VerticalCurvedList#1"/>
    <dgm:cxn modelId="{2AA185C7-59B9-409F-8322-44BE417639F8}" type="presParOf" srcId="{7B1989DF-92B0-4323-AA7C-22C4096DDEB3}" destId="{F903E6C4-4251-422C-BB17-6770F2E193C0}" srcOrd="0" destOrd="0" presId="urn:microsoft.com/office/officeart/2008/layout/VerticalCurvedList#1"/>
    <dgm:cxn modelId="{EC427151-2CB8-4A19-878E-D2FCE9AAAEED}" type="presParOf" srcId="{F903E6C4-4251-422C-BB17-6770F2E193C0}" destId="{ED27DA75-48A7-401B-9122-BFD314231F1C}" srcOrd="0" destOrd="0" presId="urn:microsoft.com/office/officeart/2008/layout/VerticalCurvedList#1"/>
    <dgm:cxn modelId="{07871506-1327-4AED-B145-7C209FE0E1AB}" type="presParOf" srcId="{F903E6C4-4251-422C-BB17-6770F2E193C0}" destId="{E64F1B05-9FDE-4F9F-BE69-2D28FD3C863B}" srcOrd="1" destOrd="0" presId="urn:microsoft.com/office/officeart/2008/layout/VerticalCurvedList#1"/>
    <dgm:cxn modelId="{068A33FF-575A-4652-B54F-1C8F0920C962}" type="presParOf" srcId="{F903E6C4-4251-422C-BB17-6770F2E193C0}" destId="{784027F2-C64A-4E8B-8B5E-015D95A08063}" srcOrd="2" destOrd="0" presId="urn:microsoft.com/office/officeart/2008/layout/VerticalCurvedList#1"/>
    <dgm:cxn modelId="{16611893-5BEE-4529-A21D-9F3CCFD58761}" type="presParOf" srcId="{F903E6C4-4251-422C-BB17-6770F2E193C0}" destId="{98BBCD63-38DA-4249-A35D-B6E0063E50BF}" srcOrd="3" destOrd="0" presId="urn:microsoft.com/office/officeart/2008/layout/VerticalCurvedList#1"/>
    <dgm:cxn modelId="{17CB4B8D-49BF-44BB-8B68-DF8FD14DBD06}" type="presParOf" srcId="{7B1989DF-92B0-4323-AA7C-22C4096DDEB3}" destId="{CE13C6A5-F496-477C-B269-2F630DF642C8}" srcOrd="1" destOrd="0" presId="urn:microsoft.com/office/officeart/2008/layout/VerticalCurvedList#1"/>
    <dgm:cxn modelId="{24EA236B-0185-4F85-8DC6-633C6ED45805}" type="presParOf" srcId="{7B1989DF-92B0-4323-AA7C-22C4096DDEB3}" destId="{A7C10FCA-CB77-4E61-AA78-46E94C3FCA32}" srcOrd="2" destOrd="0" presId="urn:microsoft.com/office/officeart/2008/layout/VerticalCurvedList#1"/>
    <dgm:cxn modelId="{E4C33547-9D14-4E70-AEE0-361197E6DD88}" type="presParOf" srcId="{A7C10FCA-CB77-4E61-AA78-46E94C3FCA32}" destId="{EA813C98-0334-4630-A433-B69850717A50}" srcOrd="0" destOrd="0" presId="urn:microsoft.com/office/officeart/2008/layout/VerticalCurvedList#1"/>
    <dgm:cxn modelId="{2362C1FF-B51B-4FE3-ADE9-7B24588D63D2}" type="presParOf" srcId="{7B1989DF-92B0-4323-AA7C-22C4096DDEB3}" destId="{C105342F-ABAD-44C6-9437-0E0F33B1DFA9}" srcOrd="3" destOrd="0" presId="urn:microsoft.com/office/officeart/2008/layout/VerticalCurvedList#1"/>
    <dgm:cxn modelId="{6AFF57F5-99B7-4BD0-8A8F-068D07CCD9D7}" type="presParOf" srcId="{7B1989DF-92B0-4323-AA7C-22C4096DDEB3}" destId="{A494AE13-35AC-40D1-AD6A-2047DC7CA6B6}" srcOrd="4" destOrd="0" presId="urn:microsoft.com/office/officeart/2008/layout/VerticalCurvedList#1"/>
    <dgm:cxn modelId="{D69C0C84-2985-4AEC-8EDF-1207BF1E969F}" type="presParOf" srcId="{A494AE13-35AC-40D1-AD6A-2047DC7CA6B6}" destId="{8EB59743-B4F1-4B25-B46E-95F9FCF45C70}" srcOrd="0" destOrd="0" presId="urn:microsoft.com/office/officeart/2008/layout/VerticalCurvedList#1"/>
    <dgm:cxn modelId="{B0FF7567-3B8D-47E8-ADB6-8C9337FEDE67}" type="presParOf" srcId="{7B1989DF-92B0-4323-AA7C-22C4096DDEB3}" destId="{0C3DA876-C5FB-4622-A5BA-40E01FD5336E}" srcOrd="5" destOrd="0" presId="urn:microsoft.com/office/officeart/2008/layout/VerticalCurvedList#1"/>
    <dgm:cxn modelId="{9A31E298-31AC-40DF-BD69-A9E9A5EDE279}" type="presParOf" srcId="{7B1989DF-92B0-4323-AA7C-22C4096DDEB3}" destId="{462C76F9-E1D6-42A6-958D-226783D6DFD4}" srcOrd="6" destOrd="0" presId="urn:microsoft.com/office/officeart/2008/layout/VerticalCurvedList#1"/>
    <dgm:cxn modelId="{C6828B37-D2A2-4901-80D9-270668D46F2A}" type="presParOf" srcId="{462C76F9-E1D6-42A6-958D-226783D6DFD4}" destId="{20478AD2-5E4F-4027-8231-78569F843E3F}" srcOrd="0" destOrd="0" presId="urn:microsoft.com/office/officeart/2008/layout/VerticalCurvedList#1"/>
    <dgm:cxn modelId="{07BCB008-18B0-4D1D-A6EE-2A21C9C10378}" type="presParOf" srcId="{7B1989DF-92B0-4323-AA7C-22C4096DDEB3}" destId="{DC88904E-4596-4B21-B973-9B5E710F0CF0}" srcOrd="7" destOrd="0" presId="urn:microsoft.com/office/officeart/2008/layout/VerticalCurvedList#1"/>
    <dgm:cxn modelId="{D1B92213-98BF-463E-A3D3-A5DBCD8D8AE5}" type="presParOf" srcId="{7B1989DF-92B0-4323-AA7C-22C4096DDEB3}" destId="{F6344077-AFA1-4F4E-8FA6-11A7D010A851}" srcOrd="8" destOrd="0" presId="urn:microsoft.com/office/officeart/2008/layout/VerticalCurvedList#1"/>
    <dgm:cxn modelId="{FBAE69CD-99A0-4D4B-9D07-433844544504}" type="presParOf" srcId="{F6344077-AFA1-4F4E-8FA6-11A7D010A851}" destId="{CE3D0FD8-101A-47E7-A942-6E4F60795C6B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E6029D-E5A8-4AF6-AB71-D886F631C705}">
      <dsp:nvSpPr>
        <dsp:cNvPr id="0" name=""/>
        <dsp:cNvSpPr/>
      </dsp:nvSpPr>
      <dsp:spPr>
        <a:xfrm rot="16200000">
          <a:off x="-1366736" y="1370506"/>
          <a:ext cx="4064000" cy="132298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6297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>
              <a:latin typeface="微软雅黑" panose="020B0503020204020204" pitchFamily="34" charset="-122"/>
              <a:ea typeface="微软雅黑" panose="020B0503020204020204" pitchFamily="34" charset="-122"/>
            </a:rPr>
            <a:t>组织建设</a:t>
          </a:r>
        </a:p>
      </dsp:txBody>
      <dsp:txXfrm rot="16200000">
        <a:off x="-1366736" y="1370506"/>
        <a:ext cx="4064000" cy="1322987"/>
      </dsp:txXfrm>
    </dsp:sp>
    <dsp:sp modelId="{39C00AE2-2C1D-44ED-9F9B-9401D91435AF}">
      <dsp:nvSpPr>
        <dsp:cNvPr id="0" name=""/>
        <dsp:cNvSpPr/>
      </dsp:nvSpPr>
      <dsp:spPr>
        <a:xfrm rot="16200000">
          <a:off x="55475" y="1370506"/>
          <a:ext cx="4064000" cy="132298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6297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>
              <a:latin typeface="微软雅黑" panose="020B0503020204020204" pitchFamily="34" charset="-122"/>
              <a:ea typeface="微软雅黑" panose="020B0503020204020204" pitchFamily="34" charset="-122"/>
            </a:rPr>
            <a:t>参与职能</a:t>
          </a:r>
        </a:p>
      </dsp:txBody>
      <dsp:txXfrm rot="16200000">
        <a:off x="55475" y="1370506"/>
        <a:ext cx="4064000" cy="1322987"/>
      </dsp:txXfrm>
    </dsp:sp>
    <dsp:sp modelId="{C537CCA1-5EC9-4E47-B81A-B687607BDB94}">
      <dsp:nvSpPr>
        <dsp:cNvPr id="0" name=""/>
        <dsp:cNvSpPr/>
      </dsp:nvSpPr>
      <dsp:spPr>
        <a:xfrm rot="16200000">
          <a:off x="1477686" y="1370506"/>
          <a:ext cx="4064000" cy="132298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6297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>
              <a:latin typeface="微软雅黑" panose="020B0503020204020204" pitchFamily="34" charset="-122"/>
              <a:ea typeface="微软雅黑" panose="020B0503020204020204" pitchFamily="34" charset="-122"/>
            </a:rPr>
            <a:t>维护职能</a:t>
          </a:r>
        </a:p>
      </dsp:txBody>
      <dsp:txXfrm rot="16200000">
        <a:off x="1477686" y="1370506"/>
        <a:ext cx="4064000" cy="1322987"/>
      </dsp:txXfrm>
    </dsp:sp>
    <dsp:sp modelId="{4C5DF3D5-F229-431C-9930-39A47CEC3E22}">
      <dsp:nvSpPr>
        <dsp:cNvPr id="0" name=""/>
        <dsp:cNvSpPr/>
      </dsp:nvSpPr>
      <dsp:spPr>
        <a:xfrm rot="16200000">
          <a:off x="2899897" y="1370506"/>
          <a:ext cx="4064000" cy="132298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6297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>
              <a:latin typeface="微软雅黑" panose="020B0503020204020204" pitchFamily="34" charset="-122"/>
              <a:ea typeface="微软雅黑" panose="020B0503020204020204" pitchFamily="34" charset="-122"/>
            </a:rPr>
            <a:t>建设职能</a:t>
          </a:r>
        </a:p>
      </dsp:txBody>
      <dsp:txXfrm rot="16200000">
        <a:off x="2899897" y="1370506"/>
        <a:ext cx="4064000" cy="1322987"/>
      </dsp:txXfrm>
    </dsp:sp>
    <dsp:sp modelId="{C95818DB-4B2E-4EE0-9EA1-C8FD655969A3}">
      <dsp:nvSpPr>
        <dsp:cNvPr id="0" name=""/>
        <dsp:cNvSpPr/>
      </dsp:nvSpPr>
      <dsp:spPr>
        <a:xfrm rot="16200000">
          <a:off x="4322109" y="1370506"/>
          <a:ext cx="4064000" cy="132298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0" tIns="0" rIns="216297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>
              <a:latin typeface="微软雅黑" panose="020B0503020204020204" pitchFamily="34" charset="-122"/>
              <a:ea typeface="微软雅黑" panose="020B0503020204020204" pitchFamily="34" charset="-122"/>
            </a:rPr>
            <a:t>教育职能</a:t>
          </a:r>
        </a:p>
      </dsp:txBody>
      <dsp:txXfrm rot="16200000">
        <a:off x="4322109" y="1370506"/>
        <a:ext cx="4064000" cy="13229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E73D2C-8887-41B7-801F-3E64E0481345}">
      <dsp:nvSpPr>
        <dsp:cNvPr id="0" name=""/>
        <dsp:cNvSpPr/>
      </dsp:nvSpPr>
      <dsp:spPr>
        <a:xfrm>
          <a:off x="2365" y="54024"/>
          <a:ext cx="1256747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>
              <a:latin typeface="微软雅黑" panose="020B0503020204020204" pitchFamily="34" charset="-122"/>
              <a:ea typeface="微软雅黑" panose="020B0503020204020204" pitchFamily="34" charset="-122"/>
            </a:rPr>
            <a:t>主 席</a:t>
          </a:r>
        </a:p>
      </dsp:txBody>
      <dsp:txXfrm>
        <a:off x="2365" y="54024"/>
        <a:ext cx="1256747" cy="489600"/>
      </dsp:txXfrm>
    </dsp:sp>
    <dsp:sp modelId="{33B218C5-E621-489E-B891-A7BEAB702CC1}">
      <dsp:nvSpPr>
        <dsp:cNvPr id="0" name=""/>
        <dsp:cNvSpPr/>
      </dsp:nvSpPr>
      <dsp:spPr>
        <a:xfrm>
          <a:off x="2365" y="543624"/>
          <a:ext cx="1256747" cy="9865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芦淑华</a:t>
          </a:r>
        </a:p>
      </dsp:txBody>
      <dsp:txXfrm>
        <a:off x="2365" y="543624"/>
        <a:ext cx="1256747" cy="986527"/>
      </dsp:txXfrm>
    </dsp:sp>
    <dsp:sp modelId="{37FBA23B-102D-4D23-8795-2DB8E3188F1E}">
      <dsp:nvSpPr>
        <dsp:cNvPr id="0" name=""/>
        <dsp:cNvSpPr/>
      </dsp:nvSpPr>
      <dsp:spPr>
        <a:xfrm>
          <a:off x="1435057" y="54024"/>
          <a:ext cx="1256747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副主席</a:t>
          </a:r>
        </a:p>
      </dsp:txBody>
      <dsp:txXfrm>
        <a:off x="1435057" y="54024"/>
        <a:ext cx="1256747" cy="489600"/>
      </dsp:txXfrm>
    </dsp:sp>
    <dsp:sp modelId="{AF653287-1080-4404-9B51-2F275CD9C388}">
      <dsp:nvSpPr>
        <dsp:cNvPr id="0" name=""/>
        <dsp:cNvSpPr/>
      </dsp:nvSpPr>
      <dsp:spPr>
        <a:xfrm>
          <a:off x="1435057" y="543624"/>
          <a:ext cx="1256747" cy="9865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白梅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马海</a:t>
          </a:r>
          <a:endParaRPr lang="zh-CN" altLang="en-US" sz="1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35057" y="543624"/>
        <a:ext cx="1256747" cy="986527"/>
      </dsp:txXfrm>
    </dsp:sp>
    <dsp:sp modelId="{CFE7051E-8C11-4A8E-A37E-2D2A5BFC0E23}">
      <dsp:nvSpPr>
        <dsp:cNvPr id="0" name=""/>
        <dsp:cNvSpPr/>
      </dsp:nvSpPr>
      <dsp:spPr>
        <a:xfrm>
          <a:off x="2867748" y="54024"/>
          <a:ext cx="1256747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>
              <a:latin typeface="微软雅黑" panose="020B0503020204020204" pitchFamily="34" charset="-122"/>
              <a:ea typeface="微软雅黑" panose="020B0503020204020204" pitchFamily="34" charset="-122"/>
            </a:rPr>
            <a:t>宣传委员</a:t>
          </a:r>
        </a:p>
      </dsp:txBody>
      <dsp:txXfrm>
        <a:off x="2867748" y="54024"/>
        <a:ext cx="1256747" cy="489600"/>
      </dsp:txXfrm>
    </dsp:sp>
    <dsp:sp modelId="{3DCC62B6-AF6C-41BA-8293-3F0EE9FA5C4B}">
      <dsp:nvSpPr>
        <dsp:cNvPr id="0" name=""/>
        <dsp:cNvSpPr/>
      </dsp:nvSpPr>
      <dsp:spPr>
        <a:xfrm>
          <a:off x="2867748" y="543624"/>
          <a:ext cx="1256747" cy="9865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杨雯</a:t>
          </a:r>
          <a:endParaRPr lang="zh-CN" altLang="en-US" sz="1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67748" y="543624"/>
        <a:ext cx="1256747" cy="986527"/>
      </dsp:txXfrm>
    </dsp:sp>
    <dsp:sp modelId="{42FB8665-5232-412A-889A-E1367D9ACCD3}">
      <dsp:nvSpPr>
        <dsp:cNvPr id="0" name=""/>
        <dsp:cNvSpPr/>
      </dsp:nvSpPr>
      <dsp:spPr>
        <a:xfrm>
          <a:off x="4300440" y="54024"/>
          <a:ext cx="1256747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文体委员</a:t>
          </a:r>
        </a:p>
      </dsp:txBody>
      <dsp:txXfrm>
        <a:off x="4300440" y="54024"/>
        <a:ext cx="1256747" cy="489600"/>
      </dsp:txXfrm>
    </dsp:sp>
    <dsp:sp modelId="{11AA79CF-0143-4DE4-8D6A-4DD032A5E041}">
      <dsp:nvSpPr>
        <dsp:cNvPr id="0" name=""/>
        <dsp:cNvSpPr/>
      </dsp:nvSpPr>
      <dsp:spPr>
        <a:xfrm>
          <a:off x="4300440" y="543624"/>
          <a:ext cx="1256747" cy="9865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冯未俊</a:t>
          </a:r>
        </a:p>
      </dsp:txBody>
      <dsp:txXfrm>
        <a:off x="4300440" y="543624"/>
        <a:ext cx="1256747" cy="986527"/>
      </dsp:txXfrm>
    </dsp:sp>
    <dsp:sp modelId="{090C4CC2-21FD-453E-A28C-BA53B3F5F41F}">
      <dsp:nvSpPr>
        <dsp:cNvPr id="0" name=""/>
        <dsp:cNvSpPr/>
      </dsp:nvSpPr>
      <dsp:spPr>
        <a:xfrm>
          <a:off x="5733131" y="54024"/>
          <a:ext cx="1256747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生活委员</a:t>
          </a:r>
        </a:p>
      </dsp:txBody>
      <dsp:txXfrm>
        <a:off x="5733131" y="54024"/>
        <a:ext cx="1256747" cy="489600"/>
      </dsp:txXfrm>
    </dsp:sp>
    <dsp:sp modelId="{F4B3CA64-7D60-4FC4-BB57-0773DC24606A}">
      <dsp:nvSpPr>
        <dsp:cNvPr id="0" name=""/>
        <dsp:cNvSpPr/>
      </dsp:nvSpPr>
      <dsp:spPr>
        <a:xfrm>
          <a:off x="5733131" y="543624"/>
          <a:ext cx="1256747" cy="9865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廖敏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>
              <a:latin typeface="微软雅黑" panose="020B0503020204020204" pitchFamily="34" charset="-122"/>
              <a:ea typeface="微软雅黑" panose="020B0503020204020204" pitchFamily="34" charset="-122"/>
            </a:rPr>
            <a:t>彭焕伟</a:t>
          </a:r>
          <a:endParaRPr lang="zh-CN" altLang="en-US" sz="17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33131" y="543624"/>
        <a:ext cx="1256747" cy="986527"/>
      </dsp:txXfrm>
    </dsp:sp>
    <dsp:sp modelId="{DA3A2175-FFDB-42DF-B66D-4C3C254B384D}">
      <dsp:nvSpPr>
        <dsp:cNvPr id="0" name=""/>
        <dsp:cNvSpPr/>
      </dsp:nvSpPr>
      <dsp:spPr>
        <a:xfrm>
          <a:off x="7165823" y="54024"/>
          <a:ext cx="1256747" cy="4896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>
              <a:latin typeface="微软雅黑" panose="020B0503020204020204" pitchFamily="34" charset="-122"/>
              <a:ea typeface="微软雅黑" panose="020B0503020204020204" pitchFamily="34" charset="-122"/>
            </a:rPr>
            <a:t>女工委员</a:t>
          </a:r>
        </a:p>
      </dsp:txBody>
      <dsp:txXfrm>
        <a:off x="7165823" y="54024"/>
        <a:ext cx="1256747" cy="489600"/>
      </dsp:txXfrm>
    </dsp:sp>
    <dsp:sp modelId="{0C60674E-6574-46FC-B220-26D6B548DE2C}">
      <dsp:nvSpPr>
        <dsp:cNvPr id="0" name=""/>
        <dsp:cNvSpPr/>
      </dsp:nvSpPr>
      <dsp:spPr>
        <a:xfrm>
          <a:off x="7165823" y="543624"/>
          <a:ext cx="1256747" cy="98652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7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凌瑶</a:t>
          </a:r>
        </a:p>
      </dsp:txBody>
      <dsp:txXfrm>
        <a:off x="7165823" y="543624"/>
        <a:ext cx="1256747" cy="986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4F1B05-9FDE-4F9F-BE69-2D28FD3C863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3C6A5-F496-477C-B269-2F630DF642C8}">
      <dsp:nvSpPr>
        <dsp:cNvPr id="0" name=""/>
        <dsp:cNvSpPr/>
      </dsp:nvSpPr>
      <dsp:spPr>
        <a:xfrm>
          <a:off x="460128" y="312440"/>
          <a:ext cx="7477572" cy="625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>
              <a:latin typeface="微软雅黑" panose="020B0503020204020204" pitchFamily="34" charset="-122"/>
              <a:ea typeface="微软雅黑" panose="020B0503020204020204" pitchFamily="34" charset="-122"/>
            </a:rPr>
            <a:t>建立了退休人员信息和健康档案。</a:t>
          </a:r>
        </a:p>
      </dsp:txBody>
      <dsp:txXfrm>
        <a:off x="460128" y="312440"/>
        <a:ext cx="7477572" cy="625205"/>
      </dsp:txXfrm>
    </dsp:sp>
    <dsp:sp modelId="{EA813C98-0334-4630-A433-B69850717A50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5342F-ABAD-44C6-9437-0E0F33B1DFA9}">
      <dsp:nvSpPr>
        <dsp:cNvPr id="0" name=""/>
        <dsp:cNvSpPr/>
      </dsp:nvSpPr>
      <dsp:spPr>
        <a:xfrm>
          <a:off x="818573" y="1250411"/>
          <a:ext cx="7119128" cy="625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做好退休干部健康关怀工作，随时掌握动态。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18573" y="1250411"/>
        <a:ext cx="7119128" cy="625205"/>
      </dsp:txXfrm>
    </dsp:sp>
    <dsp:sp modelId="{8EB59743-B4F1-4B25-B46E-95F9FCF45C70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DA876-C5FB-4622-A5BA-40E01FD5336E}">
      <dsp:nvSpPr>
        <dsp:cNvPr id="0" name=""/>
        <dsp:cNvSpPr/>
      </dsp:nvSpPr>
      <dsp:spPr>
        <a:xfrm>
          <a:off x="818573" y="2188382"/>
          <a:ext cx="7119128" cy="625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协助校工会做好春节“送温暖”工作。</a:t>
          </a:r>
          <a:endParaRPr lang="zh-CN" altLang="en-US" sz="20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18573" y="2188382"/>
        <a:ext cx="7119128" cy="625205"/>
      </dsp:txXfrm>
    </dsp:sp>
    <dsp:sp modelId="{20478AD2-5E4F-4027-8231-78569F843E3F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8904E-4596-4B21-B973-9B5E710F0CF0}">
      <dsp:nvSpPr>
        <dsp:cNvPr id="0" name=""/>
        <dsp:cNvSpPr/>
      </dsp:nvSpPr>
      <dsp:spPr>
        <a:xfrm>
          <a:off x="460128" y="3126353"/>
          <a:ext cx="7477572" cy="625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在重阳节、中秋节做好慰问品、慰问金发放工作，送到家中。</a:t>
          </a:r>
        </a:p>
      </dsp:txBody>
      <dsp:txXfrm>
        <a:off x="460128" y="3126353"/>
        <a:ext cx="7477572" cy="625205"/>
      </dsp:txXfrm>
    </dsp:sp>
    <dsp:sp modelId="{CE3D0FD8-101A-47E7-A942-6E4F60795C6B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D6B62-E043-4933-BF79-F7A506C7ECCE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50EE1-0AC8-42DE-ADE5-C6D914F9A3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1878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50EE1-0AC8-42DE-ADE5-C6D914F9A31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7E08-D8EE-42E2-B50F-8589AB40631C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80E-AF98-4282-B2D0-D6FC94B789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7E08-D8EE-42E2-B50F-8589AB40631C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80E-AF98-4282-B2D0-D6FC94B789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7E08-D8EE-42E2-B50F-8589AB40631C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80E-AF98-4282-B2D0-D6FC94B789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7E08-D8EE-42E2-B50F-8589AB40631C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80E-AF98-4282-B2D0-D6FC94B789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7E08-D8EE-42E2-B50F-8589AB40631C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80E-AF98-4282-B2D0-D6FC94B789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7E08-D8EE-42E2-B50F-8589AB40631C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80E-AF98-4282-B2D0-D6FC94B789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7E08-D8EE-42E2-B50F-8589AB40631C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80E-AF98-4282-B2D0-D6FC94B789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7E08-D8EE-42E2-B50F-8589AB40631C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80E-AF98-4282-B2D0-D6FC94B789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7E08-D8EE-42E2-B50F-8589AB40631C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80E-AF98-4282-B2D0-D6FC94B789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7E08-D8EE-42E2-B50F-8589AB40631C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80E-AF98-4282-B2D0-D6FC94B789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7E08-D8EE-42E2-B50F-8589AB40631C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A280E-AF98-4282-B2D0-D6FC94B789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7E08-D8EE-42E2-B50F-8589AB40631C}" type="datetimeFigureOut">
              <a:rPr lang="zh-CN" altLang="en-US" smtClean="0"/>
              <a:pPr/>
              <a:t>2018-3-19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A280E-AF98-4282-B2D0-D6FC94B789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536" y="1916832"/>
            <a:ext cx="8403422" cy="221457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围绕学校中心工作</a:t>
            </a:r>
            <a:endParaRPr lang="en-US" altLang="zh-CN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积极发挥工会职能</a:t>
            </a:r>
            <a:endParaRPr lang="en-US" altLang="zh-CN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党政部门工会</a:t>
            </a:r>
            <a:r>
              <a:rPr lang="en-US" altLang="zh-C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年度工作</a:t>
            </a:r>
            <a:r>
              <a:rPr lang="zh-CN" alt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</a:p>
        </p:txBody>
      </p:sp>
      <p:sp>
        <p:nvSpPr>
          <p:cNvPr id="7" name="矩形 6"/>
          <p:cNvSpPr/>
          <p:nvPr/>
        </p:nvSpPr>
        <p:spPr>
          <a:xfrm>
            <a:off x="3419872" y="4725144"/>
            <a:ext cx="2339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汇报</a:t>
            </a:r>
            <a:r>
              <a:rPr lang="zh-CN" alt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人</a:t>
            </a:r>
            <a:r>
              <a:rPr lang="zh-CN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：马海</a:t>
            </a:r>
            <a:endParaRPr lang="zh-CN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4636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四、建设职能</a:t>
            </a:r>
          </a:p>
        </p:txBody>
      </p:sp>
      <p:sp>
        <p:nvSpPr>
          <p:cNvPr id="11" name="矩形 10"/>
          <p:cNvSpPr/>
          <p:nvPr/>
        </p:nvSpPr>
        <p:spPr>
          <a:xfrm>
            <a:off x="251520" y="1077313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搭建平台，丰富教职工生活，活跃校园文化</a:t>
            </a:r>
          </a:p>
        </p:txBody>
      </p:sp>
      <p:pic>
        <p:nvPicPr>
          <p:cNvPr id="4098" name="Picture 2" descr="C:\Users\Administrator\Desktop\2018年工会评优\2017年度评选\基础材料汇总\足球队\DSC_1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3024336" cy="20031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Users\Administrator\Desktop\2018年工会评优\2017年度评选\基础材料汇总\足球队\QQ图片20150529103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7"/>
            <a:ext cx="3024336" cy="1944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2" descr="E:\工会支部\2017\2017党政部门工会\新\足球协会照片\201212140953531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3024336" cy="20157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工会支部\2017\2017党政部门工会\新\足球协会照片\201404040553045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25" y="1844824"/>
            <a:ext cx="3016403" cy="19753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4636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四、建设职能</a:t>
            </a:r>
          </a:p>
        </p:txBody>
      </p:sp>
      <p:sp>
        <p:nvSpPr>
          <p:cNvPr id="11" name="矩形 10"/>
          <p:cNvSpPr/>
          <p:nvPr/>
        </p:nvSpPr>
        <p:spPr>
          <a:xfrm>
            <a:off x="251520" y="1077313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搭建平台，丰富教职工生活，活跃校园文化</a:t>
            </a:r>
          </a:p>
        </p:txBody>
      </p:sp>
      <p:pic>
        <p:nvPicPr>
          <p:cNvPr id="31746" name="Picture 2" descr="C:\Users\Administrator\Desktop\2018年工会评优\2017年度评选\基础材料汇总\足球队\国资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406958" cy="3460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23728" y="198884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</a:rPr>
              <a:t>国资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F4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220486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桂晋涛</a:t>
            </a:r>
            <a:r>
              <a:rPr lang="zh-CN" altLang="en-US" sz="2800" dirty="0" smtClean="0"/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56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岁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3284984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蒋    谦</a:t>
            </a:r>
            <a:r>
              <a:rPr lang="zh-CN" altLang="en-US" dirty="0" smtClean="0"/>
              <a:t>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52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岁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（足协会长）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4636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四、建设职能</a:t>
            </a:r>
          </a:p>
        </p:txBody>
      </p:sp>
      <p:sp>
        <p:nvSpPr>
          <p:cNvPr id="11" name="矩形 10"/>
          <p:cNvSpPr/>
          <p:nvPr/>
        </p:nvSpPr>
        <p:spPr>
          <a:xfrm>
            <a:off x="251520" y="1077313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搭建平台，丰富教职工生活，活跃校园文化</a:t>
            </a:r>
          </a:p>
        </p:txBody>
      </p:sp>
      <p:sp>
        <p:nvSpPr>
          <p:cNvPr id="4" name="矩形 3"/>
          <p:cNvSpPr/>
          <p:nvPr/>
        </p:nvSpPr>
        <p:spPr>
          <a:xfrm>
            <a:off x="2699792" y="5805264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组建</a:t>
            </a:r>
            <a:r>
              <a:rPr lang="en-US" altLang="zh-CN" b="1" dirty="0">
                <a:solidFill>
                  <a:srgbClr val="0070C0"/>
                </a:solidFill>
              </a:rPr>
              <a:t>3</a:t>
            </a:r>
            <a:r>
              <a:rPr lang="zh-CN" altLang="en-US" b="1" dirty="0">
                <a:solidFill>
                  <a:srgbClr val="0070C0"/>
                </a:solidFill>
              </a:rPr>
              <a:t>个兴趣小组，丰富业余</a:t>
            </a:r>
            <a:r>
              <a:rPr lang="zh-CN" altLang="en-US" b="1" dirty="0" smtClean="0">
                <a:solidFill>
                  <a:srgbClr val="0070C0"/>
                </a:solidFill>
              </a:rPr>
              <a:t>生活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8" name="图片 7" descr="朱庆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68052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201703乒乓球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72816"/>
            <a:ext cx="2664296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 descr="201703乒乓球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429000"/>
            <a:ext cx="2664296" cy="1805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11663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五、教育职能</a:t>
            </a:r>
          </a:p>
        </p:txBody>
      </p:sp>
      <p:sp>
        <p:nvSpPr>
          <p:cNvPr id="4" name="矩形 3"/>
          <p:cNvSpPr/>
          <p:nvPr/>
        </p:nvSpPr>
        <p:spPr>
          <a:xfrm>
            <a:off x="251520" y="1268760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发挥自身特长和优势，开展多种教育活动</a:t>
            </a:r>
          </a:p>
        </p:txBody>
      </p:sp>
      <p:pic>
        <p:nvPicPr>
          <p:cNvPr id="7169" name="Picture 1" descr="C:\Users\Administrator\Desktop\2018年工会评优\2017年度评选\基础材料汇总\农发院\党日活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240645" cy="3096344"/>
          </a:xfrm>
          <a:prstGeom prst="rect">
            <a:avLst/>
          </a:prstGeom>
          <a:noFill/>
        </p:spPr>
      </p:pic>
      <p:pic>
        <p:nvPicPr>
          <p:cNvPr id="12" name="图片 11" descr="高考改革培训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132856"/>
            <a:ext cx="3796085" cy="1757340"/>
          </a:xfrm>
          <a:prstGeom prst="rect">
            <a:avLst/>
          </a:prstGeom>
        </p:spPr>
      </p:pic>
      <p:pic>
        <p:nvPicPr>
          <p:cNvPr id="13" name="图片 12" descr="科技处培训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36912"/>
            <a:ext cx="3744416" cy="1656183"/>
          </a:xfrm>
          <a:prstGeom prst="rect">
            <a:avLst/>
          </a:prstGeom>
        </p:spPr>
      </p:pic>
      <p:pic>
        <p:nvPicPr>
          <p:cNvPr id="14" name="图片 13" descr="省下培训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068960"/>
            <a:ext cx="3744416" cy="1533545"/>
          </a:xfrm>
          <a:prstGeom prst="rect">
            <a:avLst/>
          </a:prstGeom>
        </p:spPr>
      </p:pic>
      <p:pic>
        <p:nvPicPr>
          <p:cNvPr id="15" name="图片 14" descr="自然基金申报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3501008"/>
            <a:ext cx="331236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916832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　　新的一年，我们会继续努力探索新的工作方法和途径，把党政部门工会办成围绕学校中心积极工作的模范；提高素质的课堂；维护权益的桥梁；关爱、温暖的家庭；为构建和谐校园，助力学校又好又快的发展做出新的更大的贡献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40578" y="2636912"/>
            <a:ext cx="8403422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大标宋_GBK" pitchFamily="65" charset="-122"/>
                <a:ea typeface="方正大标宋_GBK" pitchFamily="65" charset="-122"/>
              </a:rPr>
              <a:t>谢谢大家！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0"/>
            <a:ext cx="2239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主要内容 </a:t>
            </a:r>
          </a:p>
        </p:txBody>
      </p:sp>
      <p:graphicFrame>
        <p:nvGraphicFramePr>
          <p:cNvPr id="4" name="图示 3"/>
          <p:cNvGraphicFramePr/>
          <p:nvPr/>
        </p:nvGraphicFramePr>
        <p:xfrm>
          <a:off x="1187624" y="1772816"/>
          <a:ext cx="70193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一、组织建设</a:t>
            </a:r>
          </a:p>
        </p:txBody>
      </p:sp>
      <p:sp>
        <p:nvSpPr>
          <p:cNvPr id="4" name="矩形 3"/>
          <p:cNvSpPr/>
          <p:nvPr/>
        </p:nvSpPr>
        <p:spPr>
          <a:xfrm>
            <a:off x="1267182" y="1609493"/>
            <a:ext cx="6647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组织健全，干部履职尽责，共建温暖之家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395536" y="2768913"/>
          <a:ext cx="842493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2806065" y="223825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第七届部门工会委员名单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44624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一、组织建设</a:t>
            </a:r>
          </a:p>
        </p:txBody>
      </p:sp>
      <p:sp>
        <p:nvSpPr>
          <p:cNvPr id="6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35376" y="958574"/>
            <a:ext cx="2016125" cy="19970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党政办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国合处</a:t>
            </a: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defRPr/>
            </a:pP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6866" y="3801956"/>
            <a:ext cx="1873250" cy="1779588"/>
          </a:xfrm>
          <a:prstGeom prst="ellipse">
            <a:avLst/>
          </a:prstGeom>
          <a:solidFill>
            <a:schemeClr val="tx2">
              <a:lumMod val="65000"/>
              <a:lumOff val="35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学生处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招就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处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团委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defRPr/>
            </a:pPr>
            <a:endParaRPr lang="en-US" altLang="zh-CN" sz="2000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SubTitle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61893" y="4714202"/>
            <a:ext cx="1223963" cy="1204912"/>
          </a:xfrm>
          <a:prstGeom prst="ellipse">
            <a:avLst/>
          </a:prstGeom>
          <a:solidFill>
            <a:srgbClr val="00B050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1700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科技处</a:t>
            </a:r>
            <a:endParaRPr lang="en-US" altLang="zh-CN" sz="1700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MH_SubTitle_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90116" y="4714201"/>
            <a:ext cx="1223962" cy="1204913"/>
          </a:xfrm>
          <a:prstGeom prst="ellipse">
            <a:avLst/>
          </a:prstGeom>
          <a:solidFill>
            <a:schemeClr val="tx2">
              <a:lumMod val="65000"/>
              <a:lumOff val="35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1700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国资</a:t>
            </a:r>
            <a:endParaRPr lang="en-US" altLang="zh-CN" sz="1700" dirty="0" smtClean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1700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基建处</a:t>
            </a:r>
            <a:endParaRPr lang="en-US" altLang="zh-CN" sz="1700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17138" y="1354654"/>
            <a:ext cx="1223962" cy="1204913"/>
          </a:xfrm>
          <a:prstGeom prst="ellipse">
            <a:avLst/>
          </a:prstGeom>
          <a:solidFill>
            <a:srgbClr val="00B050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1700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研究生院</a:t>
            </a:r>
            <a:endParaRPr lang="en-US" altLang="zh-CN" sz="1700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MH_SubTitle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28847" y="1614045"/>
            <a:ext cx="1873250" cy="1779588"/>
          </a:xfrm>
          <a:prstGeom prst="ellipse">
            <a:avLst/>
          </a:prstGeom>
          <a:solidFill>
            <a:srgbClr val="00B050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农发院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基地管理处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MH_SubTitle_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4885" y="2801928"/>
            <a:ext cx="1223962" cy="120491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财务处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MH_SubTitle_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49912" y="3199499"/>
            <a:ext cx="1223962" cy="1204913"/>
          </a:xfrm>
          <a:prstGeom prst="ellipse">
            <a:avLst/>
          </a:prstGeom>
          <a:solidFill>
            <a:srgbClr val="FF0000"/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sz="1700" b="1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党政部门工会</a:t>
            </a:r>
            <a:endParaRPr lang="en-US" altLang="zh-CN" sz="1700" b="1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MH_SubTitle_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66723" y="2221920"/>
            <a:ext cx="2016125" cy="199707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rmAutofit fontScale="85000" lnSpcReduction="10000"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纪委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监察处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审计处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组织部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校工会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defRPr/>
            </a:pPr>
            <a:endParaRPr lang="en-US" altLang="zh-CN" sz="1800" dirty="0" smtClean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MH_SubTitle_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04475" y="4315933"/>
            <a:ext cx="1873250" cy="1779588"/>
          </a:xfrm>
          <a:prstGeom prst="ellipse">
            <a:avLst/>
          </a:prstGeom>
          <a:solidFill>
            <a:schemeClr val="tx2">
              <a:lumMod val="65000"/>
              <a:lumOff val="35000"/>
            </a:schemeClr>
          </a:solidFill>
          <a:ln w="19050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人事处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cs typeface="Times New Roman" panose="02020603050405020304" pitchFamily="18" charset="0"/>
              </a:rPr>
              <a:t>离退休处</a:t>
            </a:r>
            <a:endParaRPr lang="en-US" altLang="zh-CN" sz="2000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defRPr/>
            </a:pPr>
            <a:endParaRPr lang="en-US" altLang="zh-CN" sz="2000" dirty="0">
              <a:solidFill>
                <a:schemeClr val="bg1"/>
              </a:solidFill>
              <a:latin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43"/>
          <p:cNvCxnSpPr>
            <a:cxnSpLocks noChangeShapeType="1"/>
            <a:endCxn id="26" idx="1"/>
          </p:cNvCxnSpPr>
          <p:nvPr/>
        </p:nvCxnSpPr>
        <p:spPr bwMode="auto">
          <a:xfrm>
            <a:off x="3367728" y="3077559"/>
            <a:ext cx="761429" cy="298395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43"/>
          <p:cNvCxnSpPr>
            <a:cxnSpLocks noChangeShapeType="1"/>
          </p:cNvCxnSpPr>
          <p:nvPr/>
        </p:nvCxnSpPr>
        <p:spPr bwMode="auto">
          <a:xfrm>
            <a:off x="5148064" y="4005064"/>
            <a:ext cx="1080120" cy="792088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43"/>
          <p:cNvCxnSpPr>
            <a:cxnSpLocks noChangeShapeType="1"/>
            <a:stCxn id="26" idx="7"/>
            <a:endCxn id="16" idx="3"/>
          </p:cNvCxnSpPr>
          <p:nvPr/>
        </p:nvCxnSpPr>
        <p:spPr bwMode="auto">
          <a:xfrm flipV="1">
            <a:off x="4994629" y="2383112"/>
            <a:ext cx="1001754" cy="992842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43"/>
          <p:cNvCxnSpPr>
            <a:cxnSpLocks noChangeShapeType="1"/>
          </p:cNvCxnSpPr>
          <p:nvPr/>
        </p:nvCxnSpPr>
        <p:spPr bwMode="auto">
          <a:xfrm flipV="1">
            <a:off x="2915816" y="3933056"/>
            <a:ext cx="1056946" cy="415351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43"/>
          <p:cNvCxnSpPr>
            <a:cxnSpLocks noChangeShapeType="1"/>
            <a:stCxn id="9" idx="7"/>
          </p:cNvCxnSpPr>
          <p:nvPr/>
        </p:nvCxnSpPr>
        <p:spPr bwMode="auto">
          <a:xfrm flipV="1">
            <a:off x="4034833" y="4349297"/>
            <a:ext cx="249135" cy="541359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直接连接符 43"/>
          <p:cNvCxnSpPr>
            <a:cxnSpLocks noChangeShapeType="1"/>
          </p:cNvCxnSpPr>
          <p:nvPr/>
        </p:nvCxnSpPr>
        <p:spPr bwMode="auto">
          <a:xfrm flipV="1">
            <a:off x="4487152" y="2955649"/>
            <a:ext cx="0" cy="243821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43"/>
          <p:cNvCxnSpPr>
            <a:cxnSpLocks noChangeShapeType="1"/>
            <a:stCxn id="21" idx="6"/>
          </p:cNvCxnSpPr>
          <p:nvPr/>
        </p:nvCxnSpPr>
        <p:spPr bwMode="auto">
          <a:xfrm>
            <a:off x="1728847" y="3404385"/>
            <a:ext cx="2243915" cy="240639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43"/>
          <p:cNvCxnSpPr>
            <a:cxnSpLocks noChangeShapeType="1"/>
            <a:endCxn id="8" idx="0"/>
          </p:cNvCxnSpPr>
          <p:nvPr/>
        </p:nvCxnSpPr>
        <p:spPr bwMode="auto">
          <a:xfrm>
            <a:off x="4909873" y="4315933"/>
            <a:ext cx="264002" cy="398269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连接符 43"/>
          <p:cNvCxnSpPr>
            <a:cxnSpLocks noChangeShapeType="1"/>
          </p:cNvCxnSpPr>
          <p:nvPr/>
        </p:nvCxnSpPr>
        <p:spPr bwMode="auto">
          <a:xfrm flipV="1">
            <a:off x="5173874" y="3375954"/>
            <a:ext cx="1492849" cy="220336"/>
          </a:xfrm>
          <a:prstGeom prst="lin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1520" y="116632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二、参与职能</a:t>
            </a:r>
          </a:p>
        </p:txBody>
      </p:sp>
      <p:sp>
        <p:nvSpPr>
          <p:cNvPr id="4" name="矩形 3"/>
          <p:cNvSpPr/>
          <p:nvPr/>
        </p:nvSpPr>
        <p:spPr>
          <a:xfrm>
            <a:off x="179512" y="1556792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积极参与民主管理，促进和谐校园建设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515719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生活福利委员会</a:t>
            </a:r>
            <a:endParaRPr lang="en-US" altLang="zh-CN" sz="1600" dirty="0" smtClean="0"/>
          </a:p>
          <a:p>
            <a:r>
              <a:rPr lang="zh-CN" altLang="zh-CN" sz="1600" b="1" dirty="0" smtClean="0">
                <a:solidFill>
                  <a:srgbClr val="FF0000"/>
                </a:solidFill>
              </a:rPr>
              <a:t>吴晓斌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43174" y="521495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经费审查委员会</a:t>
            </a:r>
            <a:endParaRPr lang="en-US" altLang="zh-CN" sz="1600" dirty="0" smtClean="0"/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王东风</a:t>
            </a:r>
            <a:r>
              <a:rPr lang="zh-CN" altLang="en-US" sz="1600" dirty="0" smtClean="0"/>
              <a:t>（财务处）</a:t>
            </a:r>
            <a:endParaRPr lang="zh-CN" alt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072066" y="514351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经费审查委员会</a:t>
            </a:r>
            <a:endParaRPr lang="en-US" altLang="zh-CN" sz="1600" dirty="0" smtClean="0"/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赖本坤</a:t>
            </a:r>
            <a:r>
              <a:rPr lang="zh-CN" altLang="en-US" sz="1600" dirty="0" smtClean="0"/>
              <a:t>（财务处）</a:t>
            </a:r>
            <a:endParaRPr lang="zh-CN" alt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415808" y="515719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女职工委员会</a:t>
            </a:r>
            <a:endParaRPr lang="en-US" altLang="zh-CN" sz="1600" dirty="0" smtClean="0"/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杜华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4" name="图片 13" descr="赖本坤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928934"/>
            <a:ext cx="1440000" cy="1927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图片 14" descr="王东风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2857496"/>
            <a:ext cx="1440000" cy="1913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6" descr="http://xgh.sicau.edu.cn/xgh/upload/co_201607/201607191040094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01" r="15141"/>
          <a:stretch>
            <a:fillRect/>
          </a:stretch>
        </p:blipFill>
        <p:spPr bwMode="auto">
          <a:xfrm>
            <a:off x="179512" y="2924945"/>
            <a:ext cx="1440000" cy="1913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 descr="杜华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2924944"/>
            <a:ext cx="1440159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三、维护职能</a:t>
            </a:r>
          </a:p>
        </p:txBody>
      </p:sp>
      <p:sp>
        <p:nvSpPr>
          <p:cNvPr id="4" name="矩形 3"/>
          <p:cNvSpPr/>
          <p:nvPr/>
        </p:nvSpPr>
        <p:spPr>
          <a:xfrm>
            <a:off x="200224" y="1066364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为教职工办实事，切实维护教职工利益</a:t>
            </a:r>
          </a:p>
        </p:txBody>
      </p:sp>
      <p:pic>
        <p:nvPicPr>
          <p:cNvPr id="6" name="图片 5" descr="高考志愿填报讲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855" y="1744712"/>
            <a:ext cx="5435441" cy="382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185592" y="579392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70C0"/>
                </a:solidFill>
              </a:rPr>
              <a:t>高考改革及志愿填报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4000" y="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三、维护职能</a:t>
            </a:r>
          </a:p>
        </p:txBody>
      </p:sp>
      <p:sp>
        <p:nvSpPr>
          <p:cNvPr id="7" name="矩形 6"/>
          <p:cNvSpPr/>
          <p:nvPr/>
        </p:nvSpPr>
        <p:spPr>
          <a:xfrm>
            <a:off x="1835696" y="6021288"/>
            <a:ext cx="5652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70C0"/>
                </a:solidFill>
              </a:rPr>
              <a:t>全年组织各类集体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活动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30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余</a:t>
            </a:r>
            <a:r>
              <a:rPr lang="zh-CN" altLang="en-US" sz="2000" b="1" dirty="0">
                <a:solidFill>
                  <a:srgbClr val="0070C0"/>
                </a:solidFill>
              </a:rPr>
              <a:t>次，覆盖全体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会员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251520" y="929470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为教职工办实事，切实维护教职工利益</a:t>
            </a:r>
          </a:p>
        </p:txBody>
      </p:sp>
      <p:pic>
        <p:nvPicPr>
          <p:cNvPr id="1026" name="图片 15" descr="mmexport1520567778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240360" cy="1685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Administrator\Desktop\2018年工会评优\2017年度评选\基础材料汇总\人事处离退休工会小组学习活动照片\QQ图片20180316114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2952328" cy="19682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图片 1" descr="IMG_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933056"/>
            <a:ext cx="3240360" cy="1825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9" name="Picture 5" descr="C:\Users\Administrator\Desktop\2018年工会评优\2017年度评选\基础材料汇总\农发院\参观瀑布沟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2952328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4000" y="0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三、维护职能</a:t>
            </a:r>
          </a:p>
        </p:txBody>
      </p:sp>
      <p:sp>
        <p:nvSpPr>
          <p:cNvPr id="11" name="矩形 10"/>
          <p:cNvSpPr/>
          <p:nvPr/>
        </p:nvSpPr>
        <p:spPr>
          <a:xfrm>
            <a:off x="251520" y="1268760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关心老同志，做好退休教职工的服务管理工作</a:t>
            </a: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="" xmlns:p14="http://schemas.microsoft.com/office/powerpoint/2010/main" val="3535360822"/>
              </p:ext>
            </p:extLst>
          </p:nvPr>
        </p:nvGraphicFramePr>
        <p:xfrm>
          <a:off x="683568" y="1988840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520" y="32395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四、建设职能</a:t>
            </a:r>
          </a:p>
        </p:txBody>
      </p:sp>
      <p:sp>
        <p:nvSpPr>
          <p:cNvPr id="11" name="矩形 10"/>
          <p:cNvSpPr/>
          <p:nvPr/>
        </p:nvSpPr>
        <p:spPr>
          <a:xfrm>
            <a:off x="251520" y="1268760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搭建平台，丰富教职工生活，活跃校园文化</a:t>
            </a:r>
          </a:p>
        </p:txBody>
      </p:sp>
      <p:pic>
        <p:nvPicPr>
          <p:cNvPr id="3074" name="Picture 2" descr="D:\2办公室\2机构、人事、工会小组\工会\2017年\20171218党政部门工会篮球赛\两校区党政教职工篮球友谊赛举行（发杜华老师）\IMG_7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4320480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2办公室\2机构、人事、工会小组\工会\2017年\20171218党政部门工会篮球赛\两校区党政教职工篮球友谊赛举行（发杜华老师）\IMG_7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60848"/>
            <a:ext cx="2366320" cy="1577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2办公室\2机构、人事、工会小组\工会\2017年\20171218党政部门工会篮球赛\两校区党政教职工篮球友谊赛举行（发杜华老师）\IMG_8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17032"/>
            <a:ext cx="2350850" cy="144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3171837"/>
  <p:tag name="MH_LIBRARY" val="GRAPHIC"/>
  <p:tag name="MH_TYPE" val="SubTitle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3171837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3171837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3171837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3171837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3171837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3171837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3171837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3171837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03171837"/>
  <p:tag name="MH_LIBRARY" val="GRAPHIC"/>
  <p:tag name="MH_TYPE" val="SubTitle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620</Words>
  <Application>Microsoft Office PowerPoint</Application>
  <PresentationFormat>全屏显示(4:3)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GTDStudio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Titansong</dc:creator>
  <cp:lastModifiedBy>dell</cp:lastModifiedBy>
  <cp:revision>103</cp:revision>
  <dcterms:created xsi:type="dcterms:W3CDTF">2011-04-24T04:34:00Z</dcterms:created>
  <dcterms:modified xsi:type="dcterms:W3CDTF">2018-03-19T03:45:15Z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